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75" r:id="rId3"/>
    <p:sldId id="292" r:id="rId4"/>
    <p:sldId id="291" r:id="rId5"/>
    <p:sldId id="293" r:id="rId6"/>
    <p:sldId id="296" r:id="rId7"/>
    <p:sldId id="295" r:id="rId8"/>
    <p:sldId id="294" r:id="rId9"/>
    <p:sldId id="299" r:id="rId10"/>
    <p:sldId id="301" r:id="rId11"/>
    <p:sldId id="298" r:id="rId12"/>
    <p:sldId id="303" r:id="rId13"/>
    <p:sldId id="300" r:id="rId14"/>
    <p:sldId id="302" r:id="rId15"/>
    <p:sldId id="307" r:id="rId16"/>
    <p:sldId id="306" r:id="rId17"/>
    <p:sldId id="305" r:id="rId18"/>
    <p:sldId id="308" r:id="rId19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F3"/>
    <a:srgbClr val="F0E8E5"/>
    <a:srgbClr val="FF6464"/>
    <a:srgbClr val="69A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95" autoAdjust="0"/>
  </p:normalViewPr>
  <p:slideViewPr>
    <p:cSldViewPr>
      <p:cViewPr varScale="1">
        <p:scale>
          <a:sx n="36" d="100"/>
          <a:sy n="36" d="100"/>
        </p:scale>
        <p:origin x="114" y="360"/>
      </p:cViewPr>
      <p:guideLst>
        <p:guide orient="horz" pos="3562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D21F4-9018-4E21-9D42-1E1D286E85E8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9ED296-D746-489C-97ED-D7A69EC98F6F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Федеральное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F1C8CEE1-C288-4A04-A919-F356BB65AF6E}" type="parTrans" cxnId="{E6C6C681-3A04-412E-B854-AECFC3A7C09A}">
      <dgm:prSet/>
      <dgm:spPr/>
      <dgm:t>
        <a:bodyPr/>
        <a:lstStyle/>
        <a:p>
          <a:endParaRPr lang="ru-RU"/>
        </a:p>
      </dgm:t>
    </dgm:pt>
    <dgm:pt modelId="{0480D3AF-7AF4-4DB0-9B6F-4A26E55C0011}" type="sibTrans" cxnId="{E6C6C681-3A04-412E-B854-AECFC3A7C09A}">
      <dgm:prSet/>
      <dgm:spPr/>
      <dgm:t>
        <a:bodyPr/>
        <a:lstStyle/>
        <a:p>
          <a:endParaRPr lang="ru-RU"/>
        </a:p>
      </dgm:t>
    </dgm:pt>
    <dgm:pt modelId="{B8BFB262-6020-4C7A-B9E8-8AE6A320271E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dirty="0">
            <a:latin typeface="Bookman Old Style" panose="02050604050505020204" pitchFamily="18" charset="0"/>
          </a:endParaRPr>
        </a:p>
      </dgm:t>
    </dgm:pt>
    <dgm:pt modelId="{4A810F08-7974-40C5-B300-1B1AE4AD32E9}" type="parTrans" cxnId="{8CDF04AC-0BEB-44C4-A13F-D7F994461499}">
      <dgm:prSet/>
      <dgm:spPr/>
      <dgm:t>
        <a:bodyPr/>
        <a:lstStyle/>
        <a:p>
          <a:endParaRPr lang="ru-RU"/>
        </a:p>
      </dgm:t>
    </dgm:pt>
    <dgm:pt modelId="{B0B2E7D9-A75F-4549-9836-8EEDE6610E89}" type="sibTrans" cxnId="{8CDF04AC-0BEB-44C4-A13F-D7F994461499}">
      <dgm:prSet/>
      <dgm:spPr/>
      <dgm:t>
        <a:bodyPr/>
        <a:lstStyle/>
        <a:p>
          <a:endParaRPr lang="ru-RU"/>
        </a:p>
      </dgm:t>
    </dgm:pt>
    <dgm:pt modelId="{52195A5B-2C19-46A9-9218-5B91F1A9AF91}">
      <dgm:prSet phldrT="[Текст]"/>
      <dgm:spPr>
        <a:ln w="19050">
          <a:solidFill>
            <a:srgbClr val="1F4E79"/>
          </a:solidFill>
        </a:ln>
      </dgm:spPr>
      <dgm:t>
        <a:bodyPr/>
        <a:lstStyle/>
        <a:p>
          <a:r>
            <a:rPr lang="ru-RU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dirty="0">
            <a:latin typeface="Bookman Old Style" panose="02050604050505020204" pitchFamily="18" charset="0"/>
          </a:endParaRPr>
        </a:p>
      </dgm:t>
    </dgm:pt>
    <dgm:pt modelId="{BD635069-19AF-4059-BCF4-D3E9D1B32A93}" type="parTrans" cxnId="{1DC16CCF-A27A-4114-B356-8C635D57C554}">
      <dgm:prSet/>
      <dgm:spPr/>
      <dgm:t>
        <a:bodyPr/>
        <a:lstStyle/>
        <a:p>
          <a:endParaRPr lang="ru-RU"/>
        </a:p>
      </dgm:t>
    </dgm:pt>
    <dgm:pt modelId="{7999C0C4-2DA5-4E7C-8820-DF4C6CCAC298}" type="sibTrans" cxnId="{1DC16CCF-A27A-4114-B356-8C635D57C554}">
      <dgm:prSet/>
      <dgm:spPr/>
      <dgm:t>
        <a:bodyPr/>
        <a:lstStyle/>
        <a:p>
          <a:endParaRPr lang="ru-RU"/>
        </a:p>
      </dgm:t>
    </dgm:pt>
    <dgm:pt modelId="{D97E7021-F927-4BF6-A240-F7E809EDA1E5}" type="pres">
      <dgm:prSet presAssocID="{50CD21F4-9018-4E21-9D42-1E1D286E85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E703CE-C45B-40C1-8209-9B59C72AF629}" type="pres">
      <dgm:prSet presAssocID="{1B9ED296-D746-489C-97ED-D7A69EC98F6F}" presName="composite" presStyleCnt="0"/>
      <dgm:spPr/>
    </dgm:pt>
    <dgm:pt modelId="{953762A1-903A-4EBA-8733-B36201108343}" type="pres">
      <dgm:prSet presAssocID="{1B9ED296-D746-489C-97ED-D7A69EC98F6F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21A15-0E3C-491D-BEF6-7406470416D5}" type="pres">
      <dgm:prSet presAssocID="{1B9ED296-D746-489C-97ED-D7A69EC98F6F}" presName="rect2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ru-RU"/>
        </a:p>
      </dgm:t>
    </dgm:pt>
    <dgm:pt modelId="{D8EDDBD6-2427-4677-AE80-4E19A370FAF1}" type="pres">
      <dgm:prSet presAssocID="{0480D3AF-7AF4-4DB0-9B6F-4A26E55C0011}" presName="sibTrans" presStyleCnt="0"/>
      <dgm:spPr/>
    </dgm:pt>
    <dgm:pt modelId="{3DC75574-43E5-4ADF-9D50-1DFE332EC513}" type="pres">
      <dgm:prSet presAssocID="{B8BFB262-6020-4C7A-B9E8-8AE6A320271E}" presName="composite" presStyleCnt="0"/>
      <dgm:spPr/>
    </dgm:pt>
    <dgm:pt modelId="{B5F9E19C-1C99-4D05-9A9E-11E15445541F}" type="pres">
      <dgm:prSet presAssocID="{B8BFB262-6020-4C7A-B9E8-8AE6A320271E}" presName="rect1" presStyleLbl="trAlignAcc1" presStyleIdx="1" presStyleCnt="3" custScaleY="88303" custLinFactNeighborX="76" custLinFactNeighborY="16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B8E4D-C331-422A-AA61-0DFBB199AEC1}" type="pres">
      <dgm:prSet presAssocID="{B8BFB262-6020-4C7A-B9E8-8AE6A320271E}" presName="rect2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1DE0C0A-3527-44C0-A878-A523DCEDA5C7}" type="pres">
      <dgm:prSet presAssocID="{B0B2E7D9-A75F-4549-9836-8EEDE6610E89}" presName="sibTrans" presStyleCnt="0"/>
      <dgm:spPr/>
    </dgm:pt>
    <dgm:pt modelId="{E7E86AB4-9BF1-4492-824A-91CF28556120}" type="pres">
      <dgm:prSet presAssocID="{52195A5B-2C19-46A9-9218-5B91F1A9AF91}" presName="composite" presStyleCnt="0"/>
      <dgm:spPr/>
    </dgm:pt>
    <dgm:pt modelId="{70C87B4B-5113-4CB7-AE15-59FBAF6D9674}" type="pres">
      <dgm:prSet presAssocID="{52195A5B-2C19-46A9-9218-5B91F1A9AF91}" presName="rect1" presStyleLbl="trAlignAcc1" presStyleIdx="2" presStyleCnt="3" custScaleY="75283" custLinFactNeighborX="-1518" custLinFactNeighborY="-11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5A2C3-790B-4C30-B367-B1D61E841207}" type="pres">
      <dgm:prSet presAssocID="{52195A5B-2C19-46A9-9218-5B91F1A9AF91}" presName="rect2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ru-RU"/>
        </a:p>
      </dgm:t>
    </dgm:pt>
  </dgm:ptLst>
  <dgm:cxnLst>
    <dgm:cxn modelId="{7E89A1D8-A9F1-4380-9987-37D556A7F9F2}" type="presOf" srcId="{1B9ED296-D746-489C-97ED-D7A69EC98F6F}" destId="{953762A1-903A-4EBA-8733-B36201108343}" srcOrd="0" destOrd="0" presId="urn:microsoft.com/office/officeart/2008/layout/PictureStrips"/>
    <dgm:cxn modelId="{592FD7DA-C07D-4B76-AD55-59EB7D3E5530}" type="presOf" srcId="{52195A5B-2C19-46A9-9218-5B91F1A9AF91}" destId="{70C87B4B-5113-4CB7-AE15-59FBAF6D9674}" srcOrd="0" destOrd="0" presId="urn:microsoft.com/office/officeart/2008/layout/PictureStrips"/>
    <dgm:cxn modelId="{50761541-5C0F-4A1C-80B7-983ED40A0FDC}" type="presOf" srcId="{B8BFB262-6020-4C7A-B9E8-8AE6A320271E}" destId="{B5F9E19C-1C99-4D05-9A9E-11E15445541F}" srcOrd="0" destOrd="0" presId="urn:microsoft.com/office/officeart/2008/layout/PictureStrips"/>
    <dgm:cxn modelId="{1DC16CCF-A27A-4114-B356-8C635D57C554}" srcId="{50CD21F4-9018-4E21-9D42-1E1D286E85E8}" destId="{52195A5B-2C19-46A9-9218-5B91F1A9AF91}" srcOrd="2" destOrd="0" parTransId="{BD635069-19AF-4059-BCF4-D3E9D1B32A93}" sibTransId="{7999C0C4-2DA5-4E7C-8820-DF4C6CCAC298}"/>
    <dgm:cxn modelId="{8CDF04AC-0BEB-44C4-A13F-D7F994461499}" srcId="{50CD21F4-9018-4E21-9D42-1E1D286E85E8}" destId="{B8BFB262-6020-4C7A-B9E8-8AE6A320271E}" srcOrd="1" destOrd="0" parTransId="{4A810F08-7974-40C5-B300-1B1AE4AD32E9}" sibTransId="{B0B2E7D9-A75F-4549-9836-8EEDE6610E89}"/>
    <dgm:cxn modelId="{E6C6C681-3A04-412E-B854-AECFC3A7C09A}" srcId="{50CD21F4-9018-4E21-9D42-1E1D286E85E8}" destId="{1B9ED296-D746-489C-97ED-D7A69EC98F6F}" srcOrd="0" destOrd="0" parTransId="{F1C8CEE1-C288-4A04-A919-F356BB65AF6E}" sibTransId="{0480D3AF-7AF4-4DB0-9B6F-4A26E55C0011}"/>
    <dgm:cxn modelId="{9CC81B22-7F87-45E0-A344-E01D9BDDDFE2}" type="presOf" srcId="{50CD21F4-9018-4E21-9D42-1E1D286E85E8}" destId="{D97E7021-F927-4BF6-A240-F7E809EDA1E5}" srcOrd="0" destOrd="0" presId="urn:microsoft.com/office/officeart/2008/layout/PictureStrips"/>
    <dgm:cxn modelId="{CE5840FC-BA8F-4529-AE15-52105096AA7B}" type="presParOf" srcId="{D97E7021-F927-4BF6-A240-F7E809EDA1E5}" destId="{CBE703CE-C45B-40C1-8209-9B59C72AF629}" srcOrd="0" destOrd="0" presId="urn:microsoft.com/office/officeart/2008/layout/PictureStrips"/>
    <dgm:cxn modelId="{CBE121CD-481B-4DD9-A3AC-41A49329C8F6}" type="presParOf" srcId="{CBE703CE-C45B-40C1-8209-9B59C72AF629}" destId="{953762A1-903A-4EBA-8733-B36201108343}" srcOrd="0" destOrd="0" presId="urn:microsoft.com/office/officeart/2008/layout/PictureStrips"/>
    <dgm:cxn modelId="{9E39DF6E-D3AE-40B1-B943-069694F1D724}" type="presParOf" srcId="{CBE703CE-C45B-40C1-8209-9B59C72AF629}" destId="{30121A15-0E3C-491D-BEF6-7406470416D5}" srcOrd="1" destOrd="0" presId="urn:microsoft.com/office/officeart/2008/layout/PictureStrips"/>
    <dgm:cxn modelId="{41FB6209-0B5F-4ADE-8165-563BE76E0C96}" type="presParOf" srcId="{D97E7021-F927-4BF6-A240-F7E809EDA1E5}" destId="{D8EDDBD6-2427-4677-AE80-4E19A370FAF1}" srcOrd="1" destOrd="0" presId="urn:microsoft.com/office/officeart/2008/layout/PictureStrips"/>
    <dgm:cxn modelId="{4FE74155-2B8A-4D44-914B-DB96113137A3}" type="presParOf" srcId="{D97E7021-F927-4BF6-A240-F7E809EDA1E5}" destId="{3DC75574-43E5-4ADF-9D50-1DFE332EC513}" srcOrd="2" destOrd="0" presId="urn:microsoft.com/office/officeart/2008/layout/PictureStrips"/>
    <dgm:cxn modelId="{FA8E2897-8A87-45E8-A0D8-0AC66F2625F8}" type="presParOf" srcId="{3DC75574-43E5-4ADF-9D50-1DFE332EC513}" destId="{B5F9E19C-1C99-4D05-9A9E-11E15445541F}" srcOrd="0" destOrd="0" presId="urn:microsoft.com/office/officeart/2008/layout/PictureStrips"/>
    <dgm:cxn modelId="{185134C3-4888-46F6-A962-A9FB447DB753}" type="presParOf" srcId="{3DC75574-43E5-4ADF-9D50-1DFE332EC513}" destId="{48DB8E4D-C331-422A-AA61-0DFBB199AEC1}" srcOrd="1" destOrd="0" presId="urn:microsoft.com/office/officeart/2008/layout/PictureStrips"/>
    <dgm:cxn modelId="{ACEFC4E1-1FAE-4143-9AE4-8E62739D4164}" type="presParOf" srcId="{D97E7021-F927-4BF6-A240-F7E809EDA1E5}" destId="{71DE0C0A-3527-44C0-A878-A523DCEDA5C7}" srcOrd="3" destOrd="0" presId="urn:microsoft.com/office/officeart/2008/layout/PictureStrips"/>
    <dgm:cxn modelId="{3F83FF08-E3FD-4C98-B6AE-0D95F9F61E6B}" type="presParOf" srcId="{D97E7021-F927-4BF6-A240-F7E809EDA1E5}" destId="{E7E86AB4-9BF1-4492-824A-91CF28556120}" srcOrd="4" destOrd="0" presId="urn:microsoft.com/office/officeart/2008/layout/PictureStrips"/>
    <dgm:cxn modelId="{D8B01BFD-90AF-4D7F-91FC-F3DB3C804180}" type="presParOf" srcId="{E7E86AB4-9BF1-4492-824A-91CF28556120}" destId="{70C87B4B-5113-4CB7-AE15-59FBAF6D9674}" srcOrd="0" destOrd="0" presId="urn:microsoft.com/office/officeart/2008/layout/PictureStrips"/>
    <dgm:cxn modelId="{F56922E7-B8EB-4B29-A11F-1A1242685C23}" type="presParOf" srcId="{E7E86AB4-9BF1-4492-824A-91CF28556120}" destId="{BB25A2C3-790B-4C30-B367-B1D61E84120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762A1-903A-4EBA-8733-B36201108343}">
      <dsp:nvSpPr>
        <dsp:cNvPr id="0" name=""/>
        <dsp:cNvSpPr/>
      </dsp:nvSpPr>
      <dsp:spPr>
        <a:xfrm>
          <a:off x="498501" y="469373"/>
          <a:ext cx="4015262" cy="12547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97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man Old Style" panose="02050604050505020204" pitchFamily="18" charset="0"/>
            </a:rPr>
            <a:t>Федеральное имущество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>
        <a:off x="498501" y="469373"/>
        <a:ext cx="4015262" cy="1254769"/>
      </dsp:txXfrm>
    </dsp:sp>
    <dsp:sp modelId="{30121A15-0E3C-491D-BEF6-7406470416D5}">
      <dsp:nvSpPr>
        <dsp:cNvPr id="0" name=""/>
        <dsp:cNvSpPr/>
      </dsp:nvSpPr>
      <dsp:spPr>
        <a:xfrm>
          <a:off x="331198" y="288128"/>
          <a:ext cx="878338" cy="13175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9E19C-1C99-4D05-9A9E-11E15445541F}">
      <dsp:nvSpPr>
        <dsp:cNvPr id="0" name=""/>
        <dsp:cNvSpPr/>
      </dsp:nvSpPr>
      <dsp:spPr>
        <a:xfrm>
          <a:off x="501552" y="2325909"/>
          <a:ext cx="4015262" cy="11079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97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man Old Style" panose="02050604050505020204" pitchFamily="18" charset="0"/>
            </a:rPr>
            <a:t>Региональное имущество 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>
        <a:off x="501552" y="2325909"/>
        <a:ext cx="4015262" cy="1107999"/>
      </dsp:txXfrm>
    </dsp:sp>
    <dsp:sp modelId="{48DB8E4D-C331-422A-AA61-0DFBB199AEC1}">
      <dsp:nvSpPr>
        <dsp:cNvPr id="0" name=""/>
        <dsp:cNvSpPr/>
      </dsp:nvSpPr>
      <dsp:spPr>
        <a:xfrm>
          <a:off x="331198" y="1867744"/>
          <a:ext cx="878338" cy="131750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7B4B-5113-4CB7-AE15-59FBAF6D9674}">
      <dsp:nvSpPr>
        <dsp:cNvPr id="0" name=""/>
        <dsp:cNvSpPr/>
      </dsp:nvSpPr>
      <dsp:spPr>
        <a:xfrm>
          <a:off x="437549" y="3567659"/>
          <a:ext cx="4015262" cy="9446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1F4E79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897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Bookman Old Style" panose="02050604050505020204" pitchFamily="18" charset="0"/>
            </a:rPr>
            <a:t>Муниципальное имущество</a:t>
          </a:r>
          <a:endParaRPr lang="ru-RU" sz="2700" kern="1200" dirty="0">
            <a:latin typeface="Bookman Old Style" panose="02050604050505020204" pitchFamily="18" charset="0"/>
          </a:endParaRPr>
        </a:p>
      </dsp:txBody>
      <dsp:txXfrm>
        <a:off x="437549" y="3567659"/>
        <a:ext cx="4015262" cy="944628"/>
      </dsp:txXfrm>
    </dsp:sp>
    <dsp:sp modelId="{BB25A2C3-790B-4C30-B367-B1D61E841207}">
      <dsp:nvSpPr>
        <dsp:cNvPr id="0" name=""/>
        <dsp:cNvSpPr/>
      </dsp:nvSpPr>
      <dsp:spPr>
        <a:xfrm>
          <a:off x="331198" y="3373974"/>
          <a:ext cx="878338" cy="131750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A226E52D-F4DA-4DE1-937E-75B868041BB2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1AC539D3-F758-4233-880C-E90AE40E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4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64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3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2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6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70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9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8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9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9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5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0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9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1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7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39D3-F758-4233-880C-E90AE40E9F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2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676" y="3741292"/>
            <a:ext cx="17758621" cy="72144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2120" y="3940372"/>
            <a:ext cx="15553358" cy="494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669" y="4373076"/>
            <a:ext cx="1373276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0322-EC67-4CC6-A55F-F7FE6216875B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016D-B5F2-405E-B46A-5056387E7C5D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07EF-F7C4-45D6-BA25-6946F690C5CE}" type="datetime1">
              <a:rPr lang="en-US" smtClean="0"/>
              <a:t>1/30/2024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874C-7149-48FE-BC58-65CFE5838E72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5364-9E04-4943-85C4-97135DA8F392}" type="datetime1">
              <a:rPr lang="en-US" smtClean="0"/>
              <a:t>1/30/2024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8EA5ED18-C0F1-46B8-A13A-BCB5DD8A7CEB}" type="datetime1">
              <a:rPr lang="en-US" smtClean="0"/>
              <a:t>1/30/2024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ABEAF0D-66B4-45B7-AD2D-F18A2379D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92" y="754952"/>
            <a:ext cx="982218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9675" y="2291550"/>
            <a:ext cx="8497569" cy="261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952E-E835-4FF1-8528-5B9FBD9B2FAE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smbn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rgi.gov.ru/new/publi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77035" y="4740275"/>
            <a:ext cx="15750032" cy="37589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ИМУЩЕСТВЕННАЯ ПОДДЕРЖКА СУБЪЕКТОВ МАЛОГО </a:t>
            </a:r>
          </a:p>
          <a:p>
            <a:pPr lvl="0" algn="ctr">
              <a:spcAft>
                <a:spcPts val="1200"/>
              </a:spcAft>
              <a:defRPr/>
            </a:pP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СРЕДНЕГО ПРЕДПРИНИМАТЕЛЬСТВА, </a:t>
            </a:r>
            <a:b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4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 ГРАЖДАН </a:t>
            </a:r>
            <a:endParaRPr lang="ru-RU" sz="4400" dirty="0" smtClean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spcAft>
                <a:spcPts val="2968"/>
              </a:spcAft>
              <a:defRPr/>
            </a:pP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Информационное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пособие для субъектов малого и среднего предпринимательства, </a:t>
            </a:r>
            <a:r>
              <a:rPr lang="ru-RU" sz="40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самозанятых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граждан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44475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615" y="7268184"/>
            <a:ext cx="5726504" cy="2630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4650" y="614096"/>
            <a:ext cx="15087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АЛГОРИТМ 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ПОЛУЧЕНИЯ ИМУЩЕСТВЕННОЙ ПОДДЕРЖКИ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4058" y="1779975"/>
            <a:ext cx="85445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1.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Подбор государственного и муниципального имущества для осуществления предпринимательской деятельности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11 – 15)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56450" y="7767977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4.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Преимущественное право приобретения арендуемого субъектами МСП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6850" y="3551410"/>
            <a:ext cx="9967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Обращение в орган государственной власти или орган местного самоуправления, осуществляющий функции по управлению и распоряжению имуществом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4250" y="5334073"/>
            <a:ext cx="10227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Шаг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Учас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тие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торгах, в случае если заключение договора аренды без проведения торгов не предусмотрено действующими нормативными правовыми актами, в случае признания победителем в торгах – заключение договора аренды.</a:t>
            </a:r>
            <a:r>
              <a:rPr lang="ru-RU" sz="2500" b="1" i="1" dirty="0">
                <a:solidFill>
                  <a:srgbClr val="C55A1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17)</a:t>
            </a:r>
            <a:endParaRPr lang="ru-RU" sz="25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90432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84450" y="473075"/>
            <a:ext cx="144018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ПОДБОР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 ДЛЯ ОСУЩЕСТВЛЕНИЯ ДЕЯТЕЛЬНОСТИ</a:t>
            </a:r>
          </a:p>
          <a:p>
            <a:pPr lvl="0" algn="ctr">
              <a:defRPr/>
            </a:pP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5250" y="2073275"/>
            <a:ext cx="16840200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узнать, 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какие объекты предоставляются субъектам МСП </a:t>
            </a:r>
            <a:r>
              <a:rPr lang="ru-RU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самозанятым гражданам в порядке оказания </a:t>
            </a:r>
            <a:r>
              <a:rPr lang="ru-RU" sz="36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имущественной поддержки</a:t>
            </a:r>
            <a:r>
              <a:rPr lang="ru-RU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endParaRPr lang="ru-RU" sz="36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6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36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официальном сайте органа исполнительной власти субъекта РФ, органа местного самоуправления </a:t>
            </a:r>
            <a:endParaRPr lang="ru-RU" sz="3600" b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В разделе </a:t>
            </a:r>
            <a:r>
              <a:rPr lang="ru-RU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«Имущественная 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поддержка</a:t>
            </a:r>
            <a:r>
              <a:rPr lang="ru-RU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 </a:t>
            </a:r>
            <a:r>
              <a:rPr lang="ru-RU" sz="36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36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12) </a:t>
            </a:r>
            <a:endParaRPr lang="ru-RU" sz="3600" b="1" i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3600" b="1" i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6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36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сайте Бизнес-навигатора МСП</a:t>
            </a:r>
          </a:p>
          <a:p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данного сервиса необходимо зарегистрировать на портале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https://navigator.smbn.ru/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, который содержит информацию о государственном и муниципальном имуществе, включённом в перечни имущества для субъектов МСП, </a:t>
            </a:r>
            <a:r>
              <a:rPr lang="ru-RU" sz="3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 </a:t>
            </a:r>
            <a:r>
              <a:rPr lang="ru-RU" sz="3600" dirty="0">
                <a:latin typeface="Segoe UI" panose="020B0502040204020203" pitchFamily="34" charset="0"/>
                <a:cs typeface="Segoe UI" panose="020B0502040204020203" pitchFamily="34" charset="0"/>
              </a:rPr>
              <a:t>также иную полезную информацию для предпринимателей </a:t>
            </a:r>
            <a:r>
              <a:rPr lang="ru-RU" sz="36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стр. </a:t>
            </a:r>
            <a:r>
              <a:rPr lang="ru-RU" sz="36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13) </a:t>
            </a:r>
            <a:endParaRPr lang="ru-RU" sz="36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200" b="1" i="1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" y="95970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56764"/>
            <a:ext cx="14401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ОФИЦИАЛЬНЫЕ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САЙТЫ ОРГАНОВ ВЛАСТИ, </a:t>
            </a:r>
            <a:b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ОРГАНОВ МЕСТНОГО СМАОУПРАВЛЕНИЯ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8050" y="1792654"/>
            <a:ext cx="610537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В 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поисковой системе (</a:t>
            </a:r>
            <a:r>
              <a:rPr lang="en-US" sz="25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Yandex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Mail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ru-RU" sz="2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т.п.) впишите «имущественная поддержка» и название субъекта РФ или муниципального образования, в котором такая поддержка интересует. Например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Чайковский городской округ»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782" t="8802" r="57683" b="67191"/>
          <a:stretch/>
        </p:blipFill>
        <p:spPr>
          <a:xfrm flipV="1">
            <a:off x="8299450" y="1792652"/>
            <a:ext cx="4912518" cy="457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08050" y="6340475"/>
            <a:ext cx="466004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Перейдите на официальный сайт органа власти или местного самоуправления и получите необходимую информацию</a:t>
            </a:r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19" y="2004708"/>
            <a:ext cx="8067831" cy="23612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95" y="4578031"/>
            <a:ext cx="9513154" cy="5343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1" y="220654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9450" y="483539"/>
            <a:ext cx="145747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САЙТ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БИЗНЕС-НАВИГАТОРА МСП</a:t>
            </a:r>
          </a:p>
          <a:p>
            <a:pPr lvl="0" algn="ctr">
              <a:defRPr/>
            </a:pPr>
            <a:endParaRPr lang="ru-RU" sz="35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2850" y="1245017"/>
            <a:ext cx="37554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портале Бизнес-навигатора МСП зайти в раздел «Все продукты» – «Имущество и недвижимость для бизнеса» - «Поиск гос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мун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мущества» -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3448" y="1202571"/>
            <a:ext cx="58674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Выбрать тип предложения «Свободен», на карте отобразится </a:t>
            </a:r>
            <a:r>
              <a:rPr lang="ru-RU" sz="2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геолокация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объектов, при нажатии на которую раскрывается карточка объекта, содержащая, в том числе ссылку на сайт ответственного за предоставление объекта органа власти или органа местного самоуправления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490450" y="1202571"/>
            <a:ext cx="4648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переходе на сайт ответственного органа власти, посмотрите его  контакты и уточните характеристики и условия получения объекта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855" b="-124"/>
          <a:stretch/>
        </p:blipFill>
        <p:spPr>
          <a:xfrm>
            <a:off x="518713" y="3853878"/>
            <a:ext cx="6561537" cy="6948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50" y="4259839"/>
            <a:ext cx="2590800" cy="20806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13" y="6492875"/>
            <a:ext cx="770337" cy="6151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49" y="3834400"/>
            <a:ext cx="7620001" cy="69684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6383813" y="6420435"/>
            <a:ext cx="696438" cy="6058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7251" y="4587875"/>
            <a:ext cx="3733800" cy="3352800"/>
          </a:xfrm>
          <a:prstGeom prst="rect">
            <a:avLst/>
          </a:prstGeom>
        </p:spPr>
      </p:pic>
      <p:sp>
        <p:nvSpPr>
          <p:cNvPr id="25" name="AutoShape 24" descr="data:image/png;base64,iVBORw0KGgoAAAANSUhEUgAAB38AAAC9CAYAAACzprcvAAAgAElEQVR4Xuy9B5hlVZU2/J6b872Vc3V1TjQN3TTdDU0GyQIGUCSIcUwz+umMOo7jr84ojvPNp6M8CAISJClBgoKSY3fTTUPnHCuHm3P+n7VO3ap7q87N1V3duPc8NdL3nL332u+Oa71r7SM99MBv0ygzSZn3x/4jtwAJyg8m/T76mtL7kjS5jNyf5OcKryn+yG9PeHm8HeN1FX5PbmeuZKNyZEMgKSOg1KZ8jcj3rjIuhbDKatuE1/L108ThoIhxFhL5n8toFX4+WltJLykP1Jx25BmTZQ7xY/962bNwXMTxrGUWUubr+UBJp6eooJJQz2ptudWWOTZyXj/KdZXU9Ekvldmgyio5TmqVxahmrKWh0Inl9msWGlVkHV32JdTWN2HW3AWwO2qnqHdEMQKBEx8B18gQDh3YDb/XU/acr2aNQAl7WbHyCz1XXDOyfhxboya8mG/tUvo9fxm0gGbGRrF9NJ31bvZZQ3kNVZRvNNukZ5Pali1XrnyTxZ1cf9H+KDAdiuUtPJOmdj/JX1eJ+7zia0XyKjyeoA1NVHiyTv7y+T4njel0Cs9GfyomZn69JOtJTiETcmQpqBNeGxU1r+JK2srk805eXXSCJphVb3YhRfUnJQAnqatZeqYi5JJCP+V0RlYtE3RWWekde57bjHy/jxc3IfsYxsWwVyg5d2zl01ezfh+XNd84z8VAsc4c6JQKz26rEs7yc2UcJuDELyrLOqFXFJeDvDaEyTMxd1SVql9P9XsKrcjXU4XX2sywqip3oZ2gpOoVX6pWEaiw5indu8pow6RXSzgz5WtiGdUqFFFF7iqyVthd05ftaE2ZIi2apmrl9bXC/iWZK8wqbwAVZq4i6/SNqzJqntK1qpx6y3h34qtTbS8qVRRlHbHCgVWlzaxUmZXeq67Pq6lZ5C0FgcpHVCml53+nqnFRltC5L5d3TEmXYgpSXu4nVKQscv6G8JMCwsrPC+BbQvece+HlkvTw75XJX1IyZs6ahznzFuahcpVrSKdTSCZT/FClUkGlUpcgivwKDQrnyBA8btek1k1Qs8fLVDph5CN5R3NRPV6PGwG/N6ucXNUrmUxi0/uboVarsfzUpVltUFKG86ixo3IoHoLyKYAFlK/yCOGMyFmy5VOmS+6hiXrr5JZNCRGcLU+pyqhCG0olt3OyVnpiLWtRyhW2sqyjuSrLXEaPT5C1jBU0Hk8gHA7BZrNNqK98ocuotuK2lZqx0iHC5VeVeaKEU1pYqc2f2iaUXOv4HlFmlrHXCxEUk8osf4hm1VOahB0zZmP+4uy9pbR84i2BwN8LArt3bEZ/z2HF5lanRJQ3wYvVVTbhm2kRc6z5ScSSSdWsInLy5PyeBWNOlaM5lK0OeQ8reWXL16ac6idUVvifo8pOATWqmLKUZ8LIJZZ+liqishWelnkzj+oeZW7nPn8AJqMRGo0mt94SyplENCnkyUtR5fJpym0e48jylZJHyLGyJykro8cn5d9lIbKeFSH0JrV/tBWyujFB21T4jd8qipmS7qWosCqUNaq95O3LXBIy57UswRQ107EfFTSkQn07ioOiSCxOoYFX4GkeZ+lMcRN6Y1JX5wzALJ3b6XShtrYG43qzjNlkKSc3OvMO2S9a2mfAXkPOeXly5mm22zmM4YEekC1BScbJI035l+y8R538za2s/GNGVfp6+dWN5Si53vL2/RyJqshaRcvKdn7Lu2EXEiL/EaS46FUo59VBWkXuKrIWB+Q4e6OE88DRkHiaqhXk79HozDLKLKYrVXhILipBNVO6ZNtQNZUotKDk4qpZY6vIWxT0Ai9UNw6qqVnkLQWBksdeKYWV8U5V46IUG0UeWZSnQW6BpUyVsRylvJzDZBaxHhSzYRTosHL7ksnfRx+8WzHfRZd8OG93+rwebFz/FlKpVI4+RJ36xptrsWXbDs5L5O9XvvjZCedziX8/aely1Dc05dSROb9TOfv37Bp/lqWs5maYLKKyaq2sqZP8fRnD4gT9jxS2d98j8lfD5G8+5TojgawXK6qpssKZSsPadwin/vkBGCJBpFNpQKeH6qs/gHT6uUjt2gIM9kB11sVIqzVIf/FypEcGIekN8DvqsfmKmxCub1bsk2yFkLDr7x/Erf/9C5hNJlz/iY/BbDaja0YHE9mK0dNlTNzsV5UMJZOf5y+8kCJbXKQqj5ZVZi8u3+gb5c7Kkgsu4cUSF6eJJRUSmcZXPB5HPJGEQa/jMTUp/2i9+cnf/LK7o2qs7TMjkpDQZE5g67ABV872TcowENTivSEjVrcEEUlK2O404qZF5DQyvenQ4W48+viTOHKkhwXpaG/DR6++EnPnzJpewSbUXrKtRHnFqbgt1U67kg/pShJWOReryq4wF9srIH8D4RiefGM3Nu8bhEYjIRpP4UOnzYJRp0EqnYZRr0EilcZbW7thMmhgM+kRiiZwy6VL+Z1i6ZVXXsHtt9+OQ4cOjb1644034mtf+1qxrOL5NCLQ3d2N2267DQ6HA5/+9KfR3Jx7Vti1axfuu+8+nH766bjmmmvGJN2xYwfWrl0Lv98Pi8WC5cuXY/HixQiFQujv72fDNZ0f6Bn9r8Fg4PObUvrDE88wEXXheWtgs1rHXhlxuvDkM89h4by5WHPG6WWhtHv7++NntCI5dY88ilRXFxKrVua+mWcf1D38CFKzZiOxcoViyYWUlO07dmHT5q04ffmpmDd3tnL+IvIWJIyL7N0F18GxoN18zK9iAPCYtPkih8ebU0gLKbJCp4ut4BOUsUmHi/ygRqMx/O2lV/HOxk3w+wNYdsrJuPTi81FfV5fVtlKHXw4tXGom+b0qNgolPSJf5T6/fzL5W2Rj90VSeHprFI0WFfYMJ7CoWYNmm3pMvzHqJPijaWw8HMOa2TqsPRjHeXO06KjVQDWmI+XVsvDk03/Gho3vIRKNjIn9ra9/FW2tLfzvYjpDofDJ/MRsNkKybJNhULqBaIK+ludwMlpiTjcolV9pvePKpYL+WMSROdNQJVqy2Blv/LmEvfv247bf3I0br78WS09eAo2WxsR4qaQL3/vAQ/jJj74Pq8UiYwwJTzz1DF546VXWCSh9+5v/hNmzZuK1N97EH594GrF4bNLw/e63voHZs7oKO4bnPSjm69+sakbJ5Mnk7+g7+cjm0ccNTa2ob2rNIo3Hyx7lv8d+WLzqIrz/xnPQaoufrUYG+zEy1FdkLVFu+LgJJP8JuuDZupAjeimr28SGl5JnKt6ZrnqrWcSrWP+rgqxCfb/KLatglEqx9lQHVRW5q8harE3H3fNqle4KGzRN1U61h32FrT/W2Sof0FUsG1U0spgeUKjoKtpa9WJXeZOrw7mKNldXceUNrjBnOSNjZMSJv77wMt5a+w4OH+nmM1tDvazvmUxGnLVmNS46/1zU1dXi9jvugdFkxKdv/KSyZJVDXFZLSWany4Uk8Wd5klqlRlNTAxx2e1lll/NyNc2tisAtR8jsd1ng8qT+0U9+zrrn6lWn55xTfvu7+3Hxhefj4ovO5xqKTZFK21tsLNPzHTt34y/PvcD2ilWrVrBOn0lkO/vDY0+itqYGF5x/Lurrcm+ILA+NcTCZ/P3jQ/co5r/g4vzkr8s1gvc2rp3UhfFYDLFYHBaLGTTA77znAXz1S5+DzWbNIU85qnj2fHTNmqM4DJj83bt7/FlBpVyOGO7r78fevfvZMDl/3lw0N+cSy2OFZZWVIX+VKFuO/GXydzTyV+nqLyo07++ZGuXSNdEIlv7pbjT2HQL5AfOvZAhTayD94DaoFi9H6v9+F9JF10BadgaSN58POIcArR6SSkJf1wJsv/ozinhlSFRqz4GDh3H/g4/gR//+XRYtmUrj0KHDeOKpP+Mfv/x5XiTTqRQCwSDa2lrR1dmBr//z9/DgvXewobenpw9r129g420wFMQlF12AcCSCL37l/+DDV1wCvV6PWCyG7p5eXHjeOThp0QLccff9sFhMYxGepAgvnD+Pva5/8es78H9/+sO8EY9EEG7Zth13/e73OHO1bBgOhcPYvXsfvvGP/wCD3oBn/vJXpNIp6LRaDI+4sGXrdtx1+//D+1u24Z77HsIZq06HRqNmIx8ZqFcsPwW7du/Dhnffw6IF87B95y5cc9UVePrZ53gjMBoN+NMzf8GqlSv4OY2foaER/Pn5vzGBQvUMDg1j1+69uPs3v2SZBgaH8PAfnsDnbrkRFrMJ+w8cwu/ufwj/+cPvjfVJ/8AgHvnDE7ju4x/h8bhu/UYe/5SCwRDWbdiIYCDEOGanPXv34+f/71f4zre+jvUb3sW5Z5+J9e+8i86Odtxx933471t/iL7+ATz86BP44fe/nZOX5Hzury9i9emnYf68OQiGQnh30/sYGh7Bx6758NhSGQwGsen9LTg8SkrSuNZpNdBqtRP+xn8jI09nRxs/zyQaY9FolJ0iihk8yiF/D3p1ePGIFed1BLBl2AizLolOSxxv95tw40L3WP303us9FpzdEcDGQRNq9EleuP1xNT4xf/y9SveXavPRmHntzbdxzZWXobGxgcfNuvUbUFdXh+amRh6Tl118IRyO8U2dDG9PPfs8rBYzj19KhP3ixQswZ9bMMZGIkCHDdl//IK6/7qP8O5EQa9/ZiA9ffgkbvDe8uwkrVyzHzK4Z/JzeJ4ecaz92NY5094D6hMYXrQ1ksHvz7fXYuWsPvvzFz/B8enfTZnz0miswPOzEtu07ceYZK9HYUI/9Bw9h27admNHZAZfbA4fdhmWnLsVLr7yO+x98FKecfBI6Otpw6YcuhNls4rpdbje2btsJg0HPMgUCQX5/3TsbsHjRQoTDYT6s0aZ3pKcXe/bsw7e/+Y8Fu6DYZlokc7XdW3b+Qptz+4xZmL+otMjfaDyJp97ajcMDXtTYjAhG4pjV4sDb23rQVGOG2aBFLJ7EtkPD8Idi/O9AOI62BitWLGjBNWvmQ6NWJu2yG/XEE09g3759uOmmm5hApP9+6aWX0NXVhY6ODrz33nugtYTWj5UrV+LZZ5+F1+vFT3/6U/7fN954g/PQOjF79mycfPLJeOCBB7B582accsop8pjdvh2zZs3Cl7/8Zdx111149dVXccEFF4yJMX/+fMyZMwdETLa0tOQ8y9cBzz//PP70pz/BZDKhpqYGbrebCcyrr74aixYtwsaNG5nQJtmPHDmC2tpa3HDDDbz2k3w+nw/t7e38O7WV5N6yZQsGBgb4TEGk55IlS7ic1tZWLF26FL///e8Zk2uvvZbFOnz48Fg9VDf9u6GhgeshQpVwIaKV2kck7Pr167F//36sWLECc+fO5TLoHSLgSWZqy7p163DaaafxO5SonSQ/4UX4ZtLevXvx3HPPsYwLFizA3XffzbLRHCdC+JxzzsGtt97Kdd9yyy2gfjYajbjwwgu5nolpeHgYkUiE1y2l50r94A8E8OIrb2Dnnn1Ys2oFFs6fi7fXb8T2nbtxxqoVWLn8VN57y0llkb8PE/k7YzL5m6fCbPK31MP9q6+/hTfeXsdrtd1m47PK3n0HcNklF+KcNWfwf+87cBCnLF3C+zel199cy2sdnUnpv+n8Rcpops5TT1nC6+kjf3iSz0lNjY2cj9ff1afj3LPX8O/P/+0lzJs7B4sXzsdPf/4LnHXmapy1ZhW/193Th0AggHgiwes0PTv7rNXsAJhZg+i9gwcPY9mpJ4+RcU898xxaWppx8pJFfLajl+n8F4lGsXTJYmzYuAlanY7zUHsp3fabu3j9pnNSIpnAkkULUVPj4GcHDx3Glq07sHzZUrS3teKBh/6AubNn4dSlS/DKa2+irr6W5X/+hVcwo7MdixcugF6vG9O+yHGU3qN00uKFOG3ZUq63u7cP723eiuWnnozWFtmxgc46d9x1Hy65SCZ431y7nvfYAwcPsdJPeyNhuWjhPJ6/mTQ4OIx7H3gYdrsNNQ5Zbtr7LvnQBdxvP/vvX6KpsYHLyqSFC+axA9fQyAg2vbcFq04/jckvGgs0tkmmZ//yV5DzF2FBhgdS2GbPnIGmpkY+F5627BRW+FuamxCLx5FKptDQUAedTsfVeH0+/o3OsiQvOVIU+vyNz+dnY4Z2YuSvwniPxNN47P0ITm3XYsOROBO7OwYSoEuabHoiRtOIJ4Gt/Ql02NXo9SXRaFHz2Ll4oR5N1nGCOFO8kmy/ues+rDxtGZ9dqF1bt+7Azt17cdEF5/K8oDMAjVPCnvD4l3/9Ab71ja/xeYXIurfXvcPt93h8WHPmKj6nkNFm5swuWOhsJAHr39mIG66/ls/uX//W9/gcQvMnk0455WSoVSpsHu1TqkspZet9Dz3yOPoHB3kcUf3DwyN87r3x+uswODyMAwcOwe32sB5C5/UVp53K+g+NyRdfehXt7a3Q6fRobKBzXhMWLpyHR/74BE5atJDn52m89hnx8qtv4NqPXsV9/cCDj+JLX/zs2BjcvWcfDhw8CJdLrmf37r2so1x0wXl8htq2fQfoncsuuYjX5BdefAUGgw4rT18B/egY2rptO97bspXP/hs3vY+BgSE+G8rrroSHHn0MbS3NOGP16WPjjn7fsnUb3np7PW6+8XqMjIzgN3fdiy9/4bN49LEncP11H2eDxKdu+QIevPdOLuu7//5jfPnzn2Gid8wZKAvQx598mvvrgvPOydEfbv/t3TjvnLPZYSbXiUiBvi6FPShA5DL5W1c7NocUi1PQ39s6ZnKkbymfEyqH/PV73eg9ciDPbqTkYqDwaqGbwQptrEU8AYpCXYSML2dPL+vd6aq3TCNjTpsqtciVBYzCy8UsmAXKr0rk6ar3ROyjavu4kvxFJ3clhRbPM03VCvK3eNfkLldVTf5ileUvvHi1xd/IV3vBnJUXW6yxBZ9XsUyWTXplC1KqbltV46Ywczk2vjvuupf10Ftu/pSiBL+583dsUyeSb+v2nazDTTf5O4VQVVVUNdPgqI+pvMIVl5oI39OWnYpLL74wB58f/eS/mLuYM1sOxDp7zRmYNbOrJAzLaW8p43fi7WxkO3v1tTeZ5yGiur21he0w3d29WL1qBRbMn5elr42LXBwN5eYx+fvYw79TzN/RORNz5i+ebHwY3dFHhgexf+8uxGNRNvTmbPR5/kFXKGm0WrR3dKG9QyYnJiYCeWRoEF6fJ+dRIX/XvHpNgdMHX/3sdiEY8E+SgbKRkYaIECZ/l+Ua6GVnVAVllX8f+395BlWa86pSKZgGe1B/cDdsI30whAL8e9hqh7exHc6uBQg3jEbvUA8VUvqOwrNirSj4vIDCVhSePKhNa5RwScvD+EtEsO0/cJCNjx+95soycxd+vZxFaCorrqTecsjfaFLCbpce6wZk8jNfovHTbonj0pmTo4Gnsr0nYlm9ff3YuXsPFi+Yzwb9gjiWoZnt238QTz71Z3bm+NQnP8YOGZWmMqpV3h8+QAo/kb/zSiR/M2AkkikmeclJRSnptGroNKV/aqHSfhT5jj4Ce/bsYQKcyFz6+3tMiuRvGVq05tXXkK6tRXLRQkCjqfgKxVL3PyI/e/r6mfAk0q9QqibyV6ncYhG7iivG2I/KKss7G96FRqNlsoac3jJpUlll9ElRN9sJjZMdfstTc8bfrjTf0Ztt5e+ByjmI/CWSedK1z9miT7gCOJ5Mgy4dkuGUdZFMUkkSdGqlCNnC+gfHgBZoVP6z+yjhVUhfqOiZ3CIlDU1J/5h0IbHSFcb5FBclPTAPGMWinhUjmzOdM6Exk9qmQIK+v3krnC43zjpjlezYoZgK9Z3y923H687//dvcqrKkHf3P4nOg2NiY0JgJ45yektd8Xeba51JJ0wmCNTa3wV5TB61WdtAoJyXicfg8TgwN9OZDvpziRgd1IUtIgeKKhYErZM1v0ylF7OI9XEop5X9jZorqPRH1jDL3yGz8y9slJ27QleeuPOfo/lXSIFJ4qbqKK611evJN1ZQoU/ppqlaQv2X2UxXLRlZN5U+oSs/oVa9b5YtaJqLKr1eHc+VCl6q7Tkkjp6CQUsizKahmchGVQ3xUxDnahVbT3CkbU2ULkbVqVJi3knlYrL2ljNlCn8nK19fFZC0bgtGKmPx9/JF7S8pP0aeSpJLJ4CLf6JnYEKWv/aTpZDDaMgK20PeCihF/RfWa0RYqdeDYASWfwk6NKeY1W0wARcU998f8RRQ/QhX8DlCFxHB2HxaXoMCnTEvIPNb3Jbybf0GsKvPRXmePafnFFqpjIkyxVauAECUtSMekEaVVUmz6l1ZKJW9VPuYrz1l8PSzUkqrqrQSi4zSPxW7HzNkLUd9YmKQ/TsUXYgkEjgkCZDg/vH83Av7ynH2q2QOrylsCKsVIWiqiOhkm7KB5NtSC+2ye/TsnT5l7fDVtGoO1zDqzu2MqjE0ldG8Jr1S+CxbThQpWXlSPyeRWoE3HFSXFKgoRm8VkrvQ7prJqVoAMy6vTKTGQE/WxPOWOljmZGMuiREvCSrmnxkWeIM+k10fJUQVFrfC3dwtjVtR5uVjbFBXHYm0poNWVe7hWIIHzQFfCPJVfYelLlKOUmV2sfwqen0uUo9o2T8xfjczlE7iKg6jk/pr+F6vQYKcna9nOVVOFcRXNrSoarhpuf6rafszKKWVROgrCTFO1R6Elx6bIKo62VQpY+SysPCeJXHnu6cOqcqirk3m6sKq83sqRqjzniSXtaDurGBhVtbeKzKWQnXl7sZr2li1z9WQxr1R565UfFBKrEtI3g10xqMqGY7Rgmfx99D7OT1cwtXXMwIyuOTCbLRyhS96u+b7vVvn0FDkFAgIBgYBAQCAgEBAICAQEAgIBgYBAQCAgEBAICAQEAgIBgYBAQCAgEBAICAQEAgIBgYBAoBwEyNE+mUwgkUggGo3AOTyEocFeRCMRLobJX7/Pm7ZYlb+JVE5l4l2BgEBAICAQEAgIBAQCAgGBgEBAICAQEAgIBAQCAgGBgEBAICAQEAgIBAQCAgGBgEBAICAQOPYIRCIhGI1mSUpPyV1sx74B1dQYiUTwyiuv4Je//CX8fj8++9nPYvXq1Vi4cCGSySS2bduGN998E/fffz9aWlrwjW98A2eeeWbhb2tVI1AFeePxOOhv/fr1+Na3voUVK1bgpz/9KRwOR8Gr0CqoaiwLfdvZ5/OxN0GhREOKZKP3KdE3yQp+l2z0+jadTger1cr5AoFA0XqqaYvI+8FEgK4BpO+bmUzj3yf8YLZUtEogIBAQCAgEBAICAYGAQEAgIBAQCAgEBAICAYGAQEAgIBAQCAgEBAIfHASIGyL+iXg6xc+4StIY31Tsc0OlouJ2u2EwGGA0GkvNUvV7Xq+X6yQu42gkidJUkL/UCTt37sTNN9+Mj370o/jiF7+ImpqaoyFzxWWGQiFcdtlluPXWW7Fq1SouhwbQa6+9hv/6r//C888/z78Fg0Fuw7/9279hzZo1Y/XRgCPC+Oc//zn+9re/VSxHuRmJnP7e974Hj8eDO++8kwcEJZoEIyMjoHZ1dHRArVaXW3TZ71OdLpdLMR9hOTAwgM2bN2NwcJBJ6EzKkLldXV1YsmQJamtrFcugNtC4obJo8BdKROBv3boVZrOZsdiwYQO0Wi1mz57NRD4lGpdDQ0P4y1/+MlYUyXXNNdcgFoth9+7d2L9/P66++uqx59FoFHv27OF/t7e348UXX8S5556LhoYG/o3w3rhxI+ej+qhNbW1tXM/KlSv5Heozch4gPCjZ7XZcdNFF3HcHDhzA66+/ziQ6/U7tPeecc1BfX49wOMxt2r59O+ejtp122mmYNWvW2NikeUaLEJHj3d3d3FaqPzsRdm+99Rb3AyWS/YorruA8u3btGsu/Y8cO2Gw2ng8kC7Xr4MGD/BuV29rayvl7enp4zBMO1E6SgVJTUxPPqUybCU+SmdpB44AWrvnz52P58uWKXdnf34933nkHixcv5r6g/iInBhrXVA5hS4nmHslF2F188cUFxwU9pH4hJwKRBAICAYGAQEAgIBAQCAgEphaB5557Dm+88Qa+/OUv81lZKdE5eNOmTfjEJz6BxsZGfoXOuN/5znfY6faSSy7Bu+++i//8z/8cOy/TO3/84x8xd+5cHDlyBF/5ylfwwx/+EEuXLh3Tc37yk5/wWf/yyy+HxWLhcp966il26M3oKPfeey/rG9m6EZ31Dx06NCbqn/70p7FzppL8v/3tbzn/xz/+8bEzJZ1tyeH2d7/73Vi7ST7Cg/QSSrfddhtOP/10PouS3vijH/0IZETITqSXZM7Yl156Kf793/+dz78ZR1n6N+WhvKQn3H777XjggQdYB6FEbfnmN7/Jcn3/+9/HX//6V9ZrKJGuuGzZMj6733LLLZPqJh2I2kDnbOqfr3/966yTUCJ9gPTczBmadCBqGzlBf+pTnxrTzUgvveqqq0BOu0rpsccew9q1a1nfI53un//5n3MMKHSev/DCC7l9Tz75JDtbkzw0HsiR+X//93/Z+bqQEYd0lRdeeIFxm/iJqo997GO48sorWeZizsdTOzNEaQIBgYBAQCAgEBAICAQEAgIBgcBUIEB8HXEFxdJ5553H+uNUpOkgf0l3+eQnP8lc5NFIU0b+ZoQjsut//ud/WIn/2c9+xorb8ZKIINy7dy8+/elPs4xEbhHZRIaAH/zgB6yof/7zn2eiaSL5S7+9/PLL+PGPf4yHH344r6HjaLSVlGZShsnAQgr6DTfckLcaMgrccccdeOKJJ1iRnjlz5pSKVIj8JWKRlH2SN18iJZ4MAdlka/a75ZC/1FaKeibSlAw8lCjamMhN+p0MHkQYkuGFMCPClEhZIvnJyEGGJ0rUtzQGtmzZwiRrXV0dk+mUhoeH8fjjj7OBgwxXZIgiAwsZnOgdamtvby8bOEiOCy64gMlRMmSQ0YEMO2QMev/99zmanCY0kc9OpxMvvfQSOxfQO4QrzZl169axgYuMWpSojSQXOSQQQUz/JkMNyRRhHkwAACAASURBVLJo0SJ+J+MEQLKddNJJ/BuRp2SMo/FNBDEZbz784Q+zIeq9995j0pai3CkRUUx1UHsyZCvJRxhSHfQbGZAIh5NPPhlnnXUWG1Kov8kIRrKdf/75/G9qZ3NzMxYsWMBlZwj6ffv28UJGpDDhRX1BhDXJTDgQgUwyUaJ3iJQmHGkBJ8Kc2kMGHjLuXHfddUXHtCB/i0IkXhAICAQEAgIBgYBAQCBQEQJK5C+dT4mQJOdZOivS2fNXv/oVn0WJxKUzMt3K8tWvfpWf01malHk6MxLxR+mhhx7Cgw8+yPnofEvE6D333MM6W4bEI32IzrtE7NEZlM77RNASyZwhg+nsT6Qg/fvRRx8FEb1f+9rX+Dc6I5ITI535C3lX/8d//AfX+Q//8A9jDq1vv/0210VOnHRWnzNnDpOv1157LZ9tn332WdYv7rvvPj4bE07UJiIzM+dc0tFIlyDSm3QHOmeTLkDOklQn/TfV8+tf/5pxoHdITyXsqO3Zzo10dicH5o985CPclqeffprxIH0sc14nXG+66SbWQciBMtNmahcRxiQHnd1JRyN95he/+AX3IekAhNtnPvMZ1inprE7YkW71T//0T4w/EclKBHCG/CVyl/qW9AoilckuMGPGDO57KosMOtRGwivjPErOAaQDUB3UXxkCn/qa9AwiqOk3Qf5WNHVFJoGAQEAgIBAQCAgEBAICAYHACYFANvlLQW0UOEaOscRzkB5JHA+lE5H8JS6GnJ7JoZp4EeJwKHCOuBPSgaYyCnjKyd8TYvQIIatCgIw4pIBThOxU3RhOpB6RfNlX9ZLRh4hAqud4SSQPGR6yIwdo4aHoBZGmHwEaR2R8m8pFcvpbJSQQCAgEBAICAYGAQEAgIBAQCBxbBIjkJmMERe5miPVjK4GoTSAgEBAICAQEAgIBgYBAQCAgEBAICAQqRUCQv5UiJ/IJBAQCAgGBgEBAICAQEAgIBAQCAgGBgEBAICAQEAgIBAQCAgGBgEBAICAQEAgIBAQCAoHjCAEmf+d/6n/Tx5FMJ7wokkoDW+viE74dogECAYHABx8Bjc4Andn+wW/oCdjCRDSEWEi+xkQkgYBAQCAgEBAICAQEAgIBgYBAQCAgEBAIlI1AKoFUIgKVzlJ2VpFBIHC8IpBOxoBUEpLWeLyKmFeudCIKpFMnpOzUqHQiwm2TNIYTDvtx+SVIGv0JJ386HgZUKkjqE0/2Ew5sBYFT8RCI95PUuhOmOe/87BxJWnDT7YL8ncIuo0Fgb5O/vSqSQEAgIBA4nhFQ6wzQmx3Hs4h/t7LJ5K/v77b9ouECAYGAQEAgIBAQCAgEBAICAYGAQEAgUB0C6VQC6XgEKr0gf6tDUuQ+nhBIJ2JIpxNQaU3Hk1glyULkbzqdguoEJK6pgUT+ptOASntikr+peBiSROTviSe/LLvqhCSuS5ocx/lLqVgQklp7QpG/6/5z9fFL/mrUKnQ12zGzpQYatVRS96dSaQx7Q9jT7UIgHCspz1S/JMjfqUZUlCcQEAgcLQQE+Xu0kK2+XEH+Vo+hKEEgIBAQCAgEBAICAYGAQEAgIBAQCPw9IyDI37/n3v/gtl2Qv9PXt4L8nT7sp4r8lSQwgS9SeQgI8rc8vCa9rdOq8favP41X3z+MXz2xAfd+58OIJZK45danC5QsQa9T45vXrsTS2U047xu/x0fOXoDvfPIMXP7dR9DvDFQpVfnZqyF/ieQ+c74D37xiJmKJFO56qQe7+oI5QqTSaXhDCf4TSSCQjYBZr8aFS+rwhQs7oNeocGQkjN+/2Y+XtznHXjPp1DzGbjmvHa01emzvCeBXzx3mcdbs0OPmc1qxco4DewdCuP1vRzhfV6MRX724E8FoEo+vH8TTG4fQUWfAP102A4s7rHjuvWH+LTt11hvwxQs7QPP6vld78eym3Oei544PBColfxe36vGFs2uxqFUP1QTfHDpA9HsTeOxdL556v7xriztrtfjwKVac2mFAPAW83x3B0+/7EIymce58Ey5aZIFRp8IRZwzPbPFj02H5upkPYhLk7wexV0WbBAICAYGAQEAgIBAQCAgEBAICAYHAsUNAkL/HDmtR07FDYKrI33MW1uJzF7SzDf7QcBjtdQbMazGPNaTHGcGeftleWmfR4on1g/jDuoGqGlpN5O8nzmxh+6x6oiGuDImSqTTuf60Pd77UXUau8VerIX8/e347Pnd+O17e5sKjb/djyJc/cO/Ck+pw7RnNODISwd0v9+C9Q1NzM161kb9ajQofOb0JnzyjGQ6zFm/ucuNPG4dweDiMSCyFZDrN/WPQqjC3xYyPrWzCspk2DPtiuOeVXrywdQSJZGXMa6XkL5G9X7qoFVcsq59kw61oEFSQ6X/+tBvPb6pu7lRQ7aQsks5cceTu0SB/a8xatNXqQSPiyHAE/sjU8n3TGvlLA6+zyY5nf3Id/vWuV/G3Dfvx7p2fwxOv78J/PPAm/vKzTyAaT+Ly7zwyqaP0Og3+/NPrEIkl8JHvP4Yff/ZcXLR8Jk7/0j0fGPI3GEni1qcOYPNhmTwhYvi0WXb8n8u7oNOqeOHzhxP4xuVdGPBGmSj+ysWd/O7O3iAuWFKHZzYO4lfPywSeSa/Gx1c184Z19sIabO8O4DcvHkFXgxHfuKwLtO68sl0mCXUaFZbPssFu1OKRt/vR4wzj65d3QaOSsPGADyN+eXEmgpHesxq1eObdIcxrMWF+qwX3v9bL+bITLXqr5jqwpNNK19NzosWueySCSDyJr106A/FEGq/tdPEzg1bNi6PZoOZN6Zl3B7GS8ndYuS1LZ1g4/4GhMJe7rTuA/++Pe3H1aY24+dw2XlTX7/NCq1ZhdpMRrTUGPPHOIB5fP4CrVzTh+jNbsOmgD+v2eXHjWS3oc0cRS6SxsM2CP6zthysQYxJ1d18I335w91hT7CYNLjmlnnG0GjRYPsuOwyNhEKnaXqdncpT6hv59/km1vKnt6A3iXx/eM4brP185E8P+GH7550P8jBKV9/XLZ2B+iwV/eW8YtRYtVs2145G3B3hDpES/ffLMFlx+agNe3u7Efz9zKAfjDPlLm2mPK4LH1w3gwiX1aK3V46E3+9mr5+Orm/G3zcOMHRHA3c4Ik7Ozm4244aw27OwJ4L+eOYghb+HI+Qz5u6DNgkfe6sfv3+jLkWVOswnfu2YWLEatIH+nYnc6SmVUSv521GrxydPtuGCBedLNDKk0sKs/ivvXerDhULgsyec06nDjagdObtOj252AWgW02bUIx1MIx9Po9cQxt1EPdyiBHX1RLG41wKiT8PB6L57fHsCSNgM+u6YGjTY19g7G0GTXwKJX4dENXjyzOZeIPnueGV89rxYGrQR3KIlNRyL4w0Yv1JKEj59mw/kLzBgJJLGzPwq7UYUWuxZv7g3i3SMRtDk0WNZpRJNNA0hAq10DXziFB9d78eLOqXE6EuRvWUNHvCwQEAgIBAQCAgGBgEBAICAQEAgIBAQCExCohvyd22zCd6+ZjYVtZrY/kq0xUMAwTbaAvf0h3P96b1n9cPIMK/7tI7PhCSbGghfqbVqc1G7Be4f8ePeAF6vm1bD98bG1A3h9lxsfOrkOV53WhLV73PCEEmwr290XxG9f6kGjTYdPn9cGlz+ON3e7mahZu8eDO17sBrWJbH3kw/7SNifOW1yHRCqNJ98ZxBnzHFjcYcHDb/Xjle0utpfefE4bGu06tvO5AnH+d4Ndh3te7mGbYibRu7ec24aOegPbMDcf8ePkTivqrVou55QuG9dBdkmybX7pog68vtPFZFAmzWoy4eaz21Bj0eCeV3qY9LpyeQPOXVSHpzYO4u09Hi5zxB9HnzvCpBLJ/+dNw7j3tfFyyB5309ltsJk0+N0rPWwfvXZ1Mxa1W/HGLjea7Tos6bTgj+sGsfmwj+2jJ3Va8ep2FyjgiGymhPvvX+/lYJDrz2xlYovIQotBg5vOaYNJp8K9r/Zw4MjsJhNaavTYNxBiWyiRqTajBve91odBbxQ3nt3GRNh9r/YglkyzbHqthHtf7WVbbiVpKsnf685oxms7XHh0bX5i6txFtYwhYTSd5O+n1rTiq5d0sqzPvjvE9vA182tAAThkB35zlwe7+4OY1WjE2Qtr+fd+d5Tnwbq9Hn6XbMb3v943FvBTLv5TQf6+uNXJWNJ8WdxuYRJ1Yqoxa3gubzkS4PlHY+nzF3SwTZ7mMo2fSlI15O8XLujADWe1MoH7u1d7Qc4B2Yl4metWN3Mg1sNv9ucQeTS/ad6vmGPnICziD8pNlZK/VM9XL27DFcvqJlU58H4vfrvRA4/NjNm1OkSGA3CrTTh3VQPWdAIjW4fw281hBGJJqI0GnEfrTlMIz78wjAPGJly6qhYL7MVbko/8tdTXYVaNAalQGN5IHCkqKpmAOxhDSDKhq8UGG+JIqtXQS2kkJBWMqhT6BmKQbHo06uI4POjFcFCC3WGAw6iGBkA0FIQzEEM4mSvbdJO/5BiwdIaV/2hM0JpJPBlxNsT9uYNx7B8I8Xw9OBxmrqyadFyRv3/dsB8v/88N2HJgCHc+swnkiZIvkZfFL77yISaH/+WOl/APVy7DvI5ajvyd7lRN5O90yy7qPz4QaLDpeDM+c34Nnlg/wBuKSAKBo4FApeTv0ZBFlJmLgCB/xYgQCAgEBAICAYGAQEAgIBAQCAgEBAICgWoQqIb8nVgvEXqr5jk4ApKIC4qWnO5EARqXndqAq1c0MmH7mxfKi2ak4JezFtTghrNb8fJWJx6YENgw3e07lvVTv161ohEXLannoJTjGYujRf5S0NPFp9Tj+jWteInGw+u9iCfTOF7IXyKgiWCkcVtpovZQ0NZdL/dUVEQ15K9ShVajPIfPW1wLnSb3akEiyigQiqIjMzeg0r+ni/wl+SnI7NJT69nhhAK5Nh3w4a+bR7B/MMROMoQvtYOcLyiK/PJlDRxoRrdz3vtqH97Y5Trmkb8k91c+1IYrl08mfysaBBVkEpG/MmgUTEd8z8wmIzvFKKVYPI2dvQF21iHnnWrStJK/GcG1GjU6G22otRn5g9ulpHgiiUP9HrgDx9+Vn4L8LaUHxTsCAYHA8YCAIH+Ph15QlkGQv8dv3wjJBAICAYGAQEAgIBAQCAgEBAICAYHAiYDAVJK/J0J7hYx/HwhMFfk7HWhVc+3zdMg7sc6pJn+PdZuqifw91rJOrK+ayN9MWcy8lUa/TW1z0+CrjU/kdDSufT7aeBwX5O/RbuSxLl+Qv8cacVGfQEAgUCkCgvytFLmjn0+Qv0cfY1GDQEAgIBAQCAgEBAICAYGAQEAgIBD4ICMgyN8Pcu/+/bZNkL/T1/eC/J0+7KeC/J0+6U/8mgX5e+L34ZS0QJC/UwKjKEQgIBA4BggI8vcYgFxhFYL8rRA4kU0gIBAQCAgEBAICAYGAQEAgIBAQCAgEGAFB/oqB8EFEQJC/09ergvydPuwF+Tt92FPNJyz52z7zlBM96np6e35C7TabFc8+ed9xJZMQRiAgEBAIKCHg8bjQ39+D+vo61NTUwGw2Qa1Wy0piOp31J+em36Y6aTQ6aLU6xGIRJJMJLt7t9mJkxAOHw5G3ulAoBJUK6OhomWqRjtvyAj4fEokEHLW1LKMkqaDVGqhnEIuFj1u5o9EIouEI9AYD/x1/SYJGo835U9HgosNdKoloNMr4ZsbnRPlj0Sgi4TB0Bj0MBuPYY7VaC73eiFQqBZ/PC5PJyvNsYqJ5VeizF9TnlDQaTU5Wn8+HWMQLvS4Ftbq0e3uoLwb6+1kmk8lUtCsCgQAIC6OR2kV1jK8BJDeVQ3Oxtq4OdXX14+VJOqTSakjpOCRJlr+cRGWHwxHQZz6MRgN0Wg1SaRrnEgIB6osIzGYDzCYDNBo1Bod8GBr2QavVw2gy8dyIx6JIpVP8W/a6pvS7vO640dZiQ1OjPUfUUCgCjycAvU4FvV7D62AkEkM4HOP/Nhp1MBh0jNNUpHA4jlgsjsbmNlisubJkl++j9bu3m8dlpn3ZzzVaNcxmI7RaGjcSDOZ6pFNJxKI+NgKWkqh9/UMBxOJqHttK9dAYiEQi8Pv9aKgzoq7WBI16AhaSBIu1BdFYEPGon+VwOkOwWGjO5I7rjFxOVwgeXxxGkwVarXZMXJKJxmUsFoVKJUGtUvH/ZlIimUIikZTbbDDwH8mdb45lxnA8FkFrsxUORx0MJjvo34m4H6lkHOk0fc9u6ve/jMypVBo+fwz+QKzo958SySRisQRUkgoGo5HbF4vReAyBPqVDa4FGo0JjvQm6Cd8Q0uttePudrdixYzdj2tXVBavVihdeeAHXfvwqdLTVIZWM5N3r6Qgw7AwgEExDq9MjHo8jHA6jrsaA+rrcfqd+0hnsMFsaEI0GEQ17kE4RltQ3k5PfR32aQEfXXBiNJtrgWI6N72yATq/n8XXqslNhNpvHMseiMfT29aGtrRWRSBQetwfNLU1QqzU8H/0+D57/y3OY2dUOu8OO+voaLovWZo3WCpVGj0Q8BCkdHZUrjVAoCrc7wOPFZjXCYNRBUtHeRWMiAAn0zSX5+4aJeAJ9/W7Qt8jq6m3Q63UkdsGUSqmgM9QgHgtDQnS0rMrGltcThM8fRkO9DYPOII70edDe2oraGhvPgYOHe6GWEjDpJbQ0O3jNVI/OzWAojnBUhcbGFj6DKc1twtztGoTJkEY6Retd4e860lxKplJIJZPw+4No61gMq7120twL/PoKmD/3ECSDjedV4FdXwPyFRyDprWPYRcIBDPTt5LVEpVaPzvPxdcU54kUyKY+liWuvPNdpjGphNOl5rsj7VZL3rGQyBau9GTZHI9QqDSSVivcMStTGNLUhlYTPN4SAd5B/J9xo3NDYktR6GIx23lvCgRHE44FSllMEwym0tM3nOZtJtH+6Ro6gtmb87FBSYVW+NDAURdfMOTnY0To+NHAI9XWTZYlF4+jtc6Grq5H7k8ZXPJFC/4Abbk+Y8bPZbBgZGcHiRW2wmsfbSO86R3yMe2ub/J25NPTQ6qxIxEZKagmtPbRO0rqeSNIenILBRHqLmfcfnU7H5ZBser1+UpnU/16vl9cRlSoJKZ2AyaTh9ZL6XCVJOftISULleSmjP9HZjdYlWicz8icSEiJxCRaLAxaLheWlPzrf0Tkre6+bWDyNd9rvA34vwiEvLGYNtKNrfDKZRhp0PkoiLelRX1+viIM8xmX9juQi7Oh/aV7Ek0l4g1H0uTzYH9VjWG3ndZjkU9MZWW/g/6002bQSzm1S4+3hJMJJYEWdCgcCaRwJTv/3Yktpk0pKo00Xw8X1bqilytbsUuqZqndi8SRCYQnNLTPG5jn1czDgg8fdx7oDD8wSk3xWiiAcivI4pDPAnPkn5T37RiJhDPZ1895hs9uh0dl4rwkF5DX1aCY6Q3s9AV4zMntepj5a6mlPoP3BoNdBq9dDktRQa2i/t0Oj1SGZiPMf7T3xWAjRsBs+fwj9QyEYjeacNZzmJZ2DaB7ROkR6Fv13rcPIZ8pMUqmpLhufv2MRT8Hmk/wBf2h0zZNfTSYSiMdjrKuSXBP3PZrTJAutZ/aaOrR3zir6ScVIOATnyCDvZY3NrTkysa5Dz4cGEIuFYHeMtyXzIq07ksYCR01rDiZerxvukR6YCmxrtD76/H4E/AFe9+gsOh2J9nrqP9rb6+pyzysBOpMnkrDb6fOUk6Xz+wOQVHq0d3SNrY3ZtjI+byQSPCb8Pi/PvWQiiTRS0Os0sNrk8+xE/YT+rdVbeUySnp9K0llRTn4/zb8UHI7Kzwx0/gx6RxCPynt3wURnp3QKJmstLI6GY9pFNJZJzpDfzXJOxIn6jhLN50KHb+oTmi86cw3SkontBiZT7l4WjWthtTXBkWWnofNC0D8EKR1SLD4apb5NsG2A/jLpUK8P3QPy+qPTaTB/VgM6WhxjZUgqsr+okU6R7U7Wx2nNCIXDrFdkUs+AD/3DYSRT1MY0OlusaKo3j5VD88ZoMkI7wT5Ubicd7HYhntCioa4W/UMj0GuT6GixQ6eTbcLlpm27B+ALJGAyGpBKxdHZakN97bjuVm550/++hLRk4H0C6QiQTvDW6fMGkEikYLWZuJ9LSRpdDRLxKPe9VOAcEaPzWTjC4ysYJjuPEWaLvIfSWM6eC3R+JL2CxsPEZ9kySZQE+VtKN5X+jiB/S8dKvCkQEAhMLwJ0qHG5XGhoqEdNjYM3jYyxgowkRA7Nmzd/eoUUtQsEBAICgQIIbNr4Nvbs3gG1xsSEKRmgiciIRcLwep2wWB05JGo4FIDH7YTVlvs7GVSHBnowf34n2tvHnUpI8d/wzvuwWMzo7GyGpJJw4ECPbMhubYTFTApBaeR7vmbE4ykEg2E0NLXCZp/sIJDJFwz4Mdjfg5iCws7GAq0aJrORFVtSds3WJjbSxaJeJlxLTUT4RmOqvIRvphzaQxKJGGxWHeocZLgeNyJQ/baaDkTCfsSjPiaEvL4IjCYdDFlKcrZM9NzpjsJgzCV86R2Px4NUKsEkEOUngsKgV1ZMM4b2SDQBry+GSCw56bNGpJRTH6o1KiaYiLg2GjQ5Cr5sICfDUIIdEQwGLUxGMrypIEENjd4Ks7mGyc1w0MkK4dFMbNxLpREIxuHxRlnppH6ntthtOtQ6yBlC2ZCjN9rxwotr0d4xA0uXLh116ADWr1+Pgwf248wzlsFkAJLJeElNIDlIHuqPaoY/EWk2ewsGevcjGCASbbIxmtpHRjR6Rv9rc9SgsakVOr2BnXNI6aXfiQQnxTcei+UYgohUGRnqZyMmGU1NZgNMJuM42UPEUjqNYCiGaDTJJHptrZXJ9YxyPjToZscTnV6LpqaaUacKgkpCKi1Bp6/huYDUeBto7fB5QwiFo6ivs0Fv0OasFfF4AgMDbqRTaThqLLBaqb7ia8mRbifc3ggsFtlYGo1EEAqH0NHegJbWTjYUphJ+RCMxOF1+Jn11eh0O9niQTKowa0Y7y3TwSA/IeNnWZEON3YCmRscYJjQ3wpEUyCDW2to2iRymvqfzoss5zA4lJmMaibg8dmRyiTCViVQqi4gpnc4Ek6UGBqMNOp1MDpIzTjQSQDDgQiwaZDKc+pDmGBn0CI4MJqVgU9LgzXqJjGpEIlqtDQgG3YhGvJDSsgF9Kh0+PAEV5s1blPOBtf7+flhNshPLdCWaW0POJGbNmp0jAq3tPk8fahy5DntE/AwNe9HSXIPuHhe8gSjaW2vgcJDzqIodIUpJND7IAYEMYbLRX+IxVsiJigz05EjnDgzAnzyMmGoYcXhH+2p8f0uPGdQypKIKUlqCBHIK0UALO7TJBlj1LWipmctnhomJydB4DEODfbBZZIcaWl9ovSGChZ5n2hCOAjYbEdEWbgP9EQmUcTwq1CYqZ2hoCNGIDzaLFmoNxtZU6hvav4gwqq2tY+O3kpNGRnZZf4uwnBnnvHAkgl6XD7tCejihRywt0QyDSqOBVmeAWksOKzzJSum2KX/HpJFwkl2Fd5yln0+mXIgKCtSrUlhgDmOV3VdB7mObhcYpOR0kYUHtqPMw7xvRKFzOAeg1YSQSpe37lI/GZSQcZQdN2uOINJsxay4M5LSlkMhRj/beaDQAq80Knd4Grc6IoK+/ZCBozoWCYYRDYUBSwVFbj7p6+TweCvgxNNCHhqYWGM21TI7SuTPGjobULpqrdK4oneieJJhEc5rk1iPoH+CSKp0xKpUWWj05dqYQDbsKYkBnBDp3ZAihjLOw0l6Yceqgo9KI0wWP24vGpib4A0F2ZjpzzVmMPznN7du3Dwf270dDQyNa21rZDuR2DcPn9SEWlx2nFixcMCYbEZjDQ/3weYZRVy87oGcnqjMFPescdvu402og4IfH1QedhpzmlBP1bSAQ5LWdxpLSelxsoGScWWisyc4sMtkn/8l6QgYzOpfQf+vIOYwJEyJTyPlnMrmYqVcmwiMIBkOgo4HJYoXVVgOjyczOApRf1jvIcUx2QKV+1hvM7DRW6OxCZw1yMPd5BhAKuHkfJYc0s7URWo0WAd9AzhlhKshfqpN0Q9ILE/EYoqEA4nT+SpFTh5b1A3KiIqcokoUStT2WUsNkqwMFbhzrFPK7QH/Z0ziVTLCTRsbZj+yW2Q6/2bhTv5BTokpnRVptgM/j574zmS28p4eDflpaoNGZ0dDUhbr6prEm0lrp9QwgEfNCo+BsH4slEY7EmdDPdmjuHw4injKgqb4Bw043dNoEOlrt0I7paVpIaiOQjiGdinB9sjMvra2yPknjqrvfh5RkhF6nw8DQCJpqdWhtGneWoPMGkcCa0QCeSvsmFI5j3yEnjCYbjHo9fAEvmusNqHUUDxbIrtPrj2DXviGMuOlMD3S2OTC7s5715+M1pdIa6PR21oFTyRBox8webOSQ43YFYLEaWac6HlJvr5P1RovFANorSEb6G3bS2LbAbq/huZw5gzY0NAjyd6o7brrJ31Q8hUObhvErtx7fv8SBzPaciiVx8L0R3ObR498uHv99qtsvyhMICAROHAQo8revr4c9HR0O8vDS8uaRIYVp01i58swTp0FCUoGAQODvDoHN76+Dxz0IlUqPYDjJ0fC0lslK33i0Mv0z1wBEES0Zg4BsxiGSYkZnHeprLTk4xukwPeKFVivBaJga5YUMAzqDAy7nEIJ+IjZlAxU54RhMZpjNViaCyQDd33sE0Qh5pk8mO4noNVvkCF9SEs22JlbmiXDNF2WpNEjIWNI3SFGdMUiQjcwUJckGgKyoZoq6JcLGbNaivpaU0XGZqH6LrRnxeITr5/0kEIXJQFHwGkVrmcsdgi+QZCNJdnR7JlKLFHtqm9Go4QjT7PqOl8FOkW8uTwxqjY7JLklKQq+jyFE9jEbC0AyVmiJONUxgx6IBpJJkDKvCGFlG4yma5c67H8aCBYuwZMnJePTRR3HVVVdh165dcLlGcMF5ZzDxS7LlDG58mQAAIABJREFUJhU0Wor2kiNjotEQ0knyVM+VO51W840dTS1tsFrtPGYpYoQiHUJBmjdq2TAx6p1O48RkaWSDJEXA0DgNBEKIhGUjTjWJSQ+OfkkzOUyyZBv1OFrfpM8hf0kend4Kg8mBgLcf6RJI/MFBP9raGzjqnwx99BcJEzkUZy9wuhFg3PCk5v6nqF8in5GmCD6K/C1MeKSSZKwKIxCKYmDQxwRqxrhVKhGaIYTUqjTq6mrQ0FDH/RGL+PnWBjIEqzVy9KvbF0UglAJFjDndXjYi0Hwz6jXobLHDYTexkSHjcBCOErmmg9lSA20yjEjfNh7XOnsrDE3zEUvSrQBBhAIeSFIUapUcaZYdGTOxr8lQq6OIYL5hwVtWZFp2WXpDDVJpWsfSiEUoAiO/8bma8VYsL62rCdSgvb0j59VDB/ejsb60SIFidUzVczJgBsLaHFmpr5xOJ9IJN8zmwgZf2jtSaS10eoqsIQcL+l/lNoZCQQTDXoyE98If7UUoOYCU6ijdYJOWkA7bkY5YmPTVqx3QaQw8DsmoG4x4kbb0IaEdQjKqQZ3mZHS1LhmLJiZ8aV/O/FGb8s0/KpNIjFSCDLlEwsbHnJ3YySsUh1ZHUSImJl8L3cCScWghMoPmMf3RnA2EQuiJSDgcUsMLHaKSHO2hogh+7Wh0+ijhMVVjY6rLoRMXXUKQODGCfvM2n9phViex0BzCMltpNwBMNZbllEdjMBRRo6GxdWxucjRw0Aevuw86benRwOQwRZHtoQDd3JXkva1jxmwmxMLhIIJ+P8jZks6LRDTROCZiyW6z8v/Snktrvc/Tw44+Gq0Raq2BSTM6G9D+GAkHMTI8xNGTjpo6tHZ05W0u3fTR130QNrsFZmst9AYbE2e03x6fiW4BIUcoE/zevoL+F4RvMBDmW4cytwVQm4gopFt+SA+gM3syITuSZhI7DCYSMFtt6OyaI58/CiRyAnAOD7EO0dY5c9Kb1I+ukSH4PCMcCTwpEpOdvnQwmhtzbroixz6Pux8aVSRvO7mNwRDoViseT7yGEYkrOwVNrEutUUOn1fKNGsEQ3S5knbTfMGkbCUNKx9DUYOZIRnldjcuOPIkUE/p6g4lv6qKxS7cc0XmInISHB/rY0YAcC/KljKNNZo2mvY/Is2yFxx934bW+R/Bq78OIJWWSj/cVlQ4rmi7DJZ2fg0NHZGOacQr4Pewkl04S2RzNaftUkL9UNxHAFFEb8o4wuWyzWXKit/O1l5ywYgkJBkstNKNOfMdyfoWDXoR8LiauMzoL6V10FifHgXxnjuw54QvEEaAATqjQ1NyOhglR74XaQ3WRTh4O+ThyO1svp/Me9Q85i2Wfl5zeCAZHSG+mW3kSMJskdLbQ3JfPR2k6q2qtQJpuHJCjjKNRIoHppjN5/SKH2+4+H0yWWjQ11OPAoSMw6OJoaRi3V9AZhRxbi2FQrL8oon//kREc7nGzPkCk9rxZDWhrspd801zfoA++QAp1tbXoHxxhJzqKfi71prpiMk7nc9L3XC4/6/cZnehYyuP1hti+Yisj4pjkM9u6BPk71R01VeQvmT58kST+uiMIdyiFixeaMaOWjJmFJS6J/P2QHeZAFK+86cY6jR61WrrOIYmkS8Lq8xtwRg05/qQwsM+LxwaSsJkMuOQkMxyJKF55y431mTypJJIeCWec14DVjhT8Xh+eejOFs6+oRVs0if2bR3BP0oxbV+caUacac1GeQEAgUBkChchfp9MFh6MS8jcE70gvevok2DvmoH0siC0Ov3MAfYNRWFrmoK0GSLKBOIgYnWtUdGWKgUkC/j0ag0prhFGvHn0vgjRd6WrUQ83G8zBCkQQbQ9VaPfT0ezKKaCwNtd4ATZq8kuOQdKN5siFKxplICXHFgETX8xqMMBKJkVM2P+XyKQJInYoiHKGrZCVIqQQSaRU0ej0MJgOYDlKQi/LJ3EiSr9cJh+Js7qXrJg2kbGiBZIxkDSHORhAJap18fXDubSspxKMR9rZOZGzj5ImsN7CROSfWKxGTI4Hi4wqvSmPgNuhBxukYEmodjHRV7RgucvnRuAR1LACX24Oozo4Gq5brk9QUxWCEQadCIhbh/snBwUBy6MHH2ESMla2w3KDxvJokonQFnqSFgd8dr1NLB+BEnmcGI4g34nrpai0qViV77FIEoPx7BClSuIwGcPDhqAyRFNVlgCH7+tMUXaUS5mhAhlJSQ0/9pEry9dSxJDeYfzPotVAlqN9jiPOVg+Qtm5bHpsEA+dyeQJTKiyT4MtBCz+jt7OepWAQUmSHXqYGeZKU6K5vSx3UuMiBv2LABFO1E180uXLiQFdqdO3di//796OjowPLly1FXJ18LWWpi8tc1iPp6cmKxsZcjKT7sPZ3n0JSJTMt4ymf/OxPRQ9F49H+ZCFG67k6lSrPn6sRr5EqVFVAx6ZVIhDkqgQxcAX8QsahyxGhGvmxjD9VF9VusJjn6UJJgNDWwt2q5hG+pcpMcfE1sJAmbRQd9VsQtzQqjqZ4jJ+NRLxuNvF66lpveUzb8u9xh+INJ6PUmJp4yierJRBOTBzN5UNfXHp+EL11LTaS1wTiZtKYxVCiKgNpLEVpkyDfqVRw5TVHMTHKba5gcINKbrmBOJKJ89XQxUlSt1vO+olLpoNOTp68ar7/+Nrp7unHSSYvR29sPt9vDV5/Onj2b511trQMfunANzEaKHi7PQEoGDLpWsamlA1Z7Td6IPSJfD+3bxSQsEchtnWQctvC13clEmKNUkxQxO4H0pfFEkavxmBx1TQaXclMylYRKoiu/x3MSxkTOKkXjUURcXcNseJ2H85KFNFcp8rq1rR6HDo/AH6RIkwR0Oj3Pwbmzm2AdJUiz5SVjAXmNU0SriaLfDXS1pOwwoLRO0bojqYxsEKeIYpVEGIxfOc07TzIJjyeMEVcAPl+II54yERulksNUDs05iqBoaHCgvqGJ9zVJisHv83PUkcmoh8msB11BNzgSgMsTGiNwaxx2zGwy8fmpvrUDoT1v4MDdN2DeP/4ZkaH96H78X9ByybehtbfwGUnfMAcaox07fnYGZt58N4zzLoRn7d0YfPlXmP+dtVDrzdj67Q7MuP42aOecicTh93D4wS+h/aofQmOqxYF7P4OuG+8EZpwyFqXO16FZG+H39yPNThXHR4rGUrDVdOVEQpEh78jh3WyIPp4T3SoQiZvQ2Dge/VJIXr4CPhqE29+LEd9hBHAQSXXhq02raX86bgASeqjDLVDFHNBrLUzWcgRPJIRINARJlQbxBzTX9VoTTEYrrBYbG4jpt0yE7kQHp4lyMWmV9ekBWisH+ntgMdE15/S2BvGEmqMZlT7tkSlPjgij6IwY/5GsTBhQ5BVdjR8N8tyjfS9bPnJmU1yv0kBfVI/nnTVIpiuNQ6ymF6rPm7kKeu1IEtEkcGaDGhtcSYxEqnMCql6yykqwqpNY7fBhpnGc4KmspKObi/aXaEyC3ljH149nEp1LRoZ7YdBGSz4TyE4Ucfh9FGE6+ZrlTNl8vblWBQt9Ykojk5CZKFiOfoxMjoKVCcEI6Np5+TycgtliR+fMOXkBCgUDGOw7wkSf1U6f8aiF39Mz9rmGo4tsBaVLKjkaWmvkqOJiZ71SaqD+oGujM45WGac4OgzRWkLXEMt6EvWD/ImNbD2DIiLr6huZ+FRKtJYRCex2DsBRI6+nExORwDpjPd9akEnBYBAe1wDUqhBKvCSC5VOpaQ0kJzW6HUEPjXrUCZcceKFCPBFFf18f+gc8zLmSbYWiFZtaWvmWp2qS1+PiG5dsNgcaW9pl59o4kcdhBHxe/rwIrePymT/ziYkUTGY7Gps7+dMXdDbLl2g/oUh1v1e+AYLOhCZzLeMTjbg5W/Z5burI3zRCfidCPrpSWdYB6OYOq9U8djNQIdzI8YNuV9KZHdAbj/2V3ZGQDwHPEJ9daWxQov/W67UgPqYQAeoPp+EPApFYHD5fgO1is+fO4ds7enp6eR+nTyfs3LGdI8MXn3QSO7CGQmFs27qVb4uiPg2FAqitsWJoaISvxKdzAjkOtLY0jH5ORT7vZ3QQXyAGuhKaHC0pNTdYMberHjarHElKNk2NVr4aPpWUo2YJZyKB5duP6BaHFA50e+CmzyLRtcrJGFobTWisGz9TciQw20Iqu7Y5u9/pzN8/FGSbazAUZrJ59oy6khzh9x92IhSR4LDbMOx0obnBgNbGyTetVDM/j4e8g4Pu0XGnrFtOlYwUoEC3RdntZiady02C/C0XsRLenyryt4SqxCsCAYGAQKAqBKaT/G3UuDDQ04uAoREzuiyIjvSiuzcFW+sMNGoD6Dm8Hx440Ng6A12WKIb7BuDU1MrvDvegd0ANR/sstJr8cA70oD9MnqY6JP0JWFs6YEkOYsidhK1tBhqzbysJuTHU042+lB2tnS3QB/vRfWgEqGtBW7sZib4BDKesaJnZAgeCcA/1Y8itQ+2MGTCHB9Fz+DDCpma0dnTAFB5Cb88ApJpWdHaaEBrsQf+wDjXtXWgxejHc34P+gAWNHa0wxfrRS8R3Uwc66pNwDfZiwEmktQFJ/yCX0dGkhb+vG4ddEhpaO9DVkv29zxg8Q30YdAK2lhlotgMx7xD6Bt1Q2Vswg37IpIAT/X3D8Bvr0NFeDwMCcPb3YyRoQn2NEXHXMAKmev6+o37smQYanYRkWA1HSzP0kV4MutWwt3SgyUb5e9E3okFdWwdsaSd6u3sQtbShrb0V+kAfevqc0Na3ocOWhrO3F8PqerS110Pl6UVPjwea5ja0N+oQ6hmCV1eDlo5G2BCFu78XQz4tamotSPqG4Mt65urvwbBPh5qWDtiT/fy9uXRNM9patPD19qLfpUNjezssiWH0uaKwNtqhjTjR1xuBoaUVFl0UAVcUtsZ2tNRmfQMu4kJfzxD8hjq0tjeAVRbfEHp6h+G3NqCtzYZ4Xw96R+Koa21Hmz6M7p4eDCQcaG9vRbPai+7eAXgNTWhvq0HK2Y1+twp1LW1oVnuynhkRG+yHO+5AU1sTHPoonL3dGAmZUd/Sivr0II70jCDkaEJbSx20TpoDLiQb29DeUocPmtvUkSNHsG7dOgwMDKC1tZWJXlJm3n33Xf6tpaUFK1euRHt7e1nfz62E/K104SSnhszVppWWkZ2PyU5fkEmuzLf1Jj7PGGXIsECkFXneU4Qk6YH0DW0jk9HH3vBrMDXI3wnMEL7+CMym/IQvRcd6KcKXo8JySWGXy8lGPfIupr+645TwlaOUU0z4TozCJlKVDA/k8U19Q44DSlcik/JGUQek5NP3KrOvZMrueyLkYrEIGmvpG9Zg72v6RhUZEkq9WpXKI2cVnbEJdgdd1TaOe3//QagRpS9oFozEzJaJDLFOpxftHTNhsdnzfiuMIn327t7OhC3VSWPY7rBwtE9ZI1XS8ZXQRAOEgiNMFvOdewqJDCQBv2wgyRgiifxVq9TQaOkqwfxKOfn11DfNg2fkUMEIUY8nwteqOxzmstaojLiEy8ChnbDZzaPfB85Fg8YGGc/pu3DxpAR7XQvMtrrCdanM0OosiEXco98jzgXH6Qyif8jD3zImwyRdyVjou6JK2MrX7frQWG/FnHmLmLSW0n7QjQh9/S6YjGQotnP0yJZd/egd8MKg12Ph3C5EYwns2ncQrfVmOGx6tLWSIVR2VEgn4/D6gkikDGhubsnbTtof4lEPfz+QDJQUrVPbMBs+b+9ohOVkqYmUszramPz3e7oLfltrKtbyiWU43QksWHRKjtGWvisvpdwVf0dtKuSkueRyhaHR2XnPLZRo3rrdLvQM7YMnvYUjY49qSquQcrci7W3liFi6DprmMo29AF/JSI53Sfn6Y+igVRvR1DR+zSgZsCkfranF2kWON4ODA9Bp4jnfW6ZbAKKxJNzeBDo7ZxadK5no4ewIHVqDvF4PfF4nkwOzZskEOslHRLPBQLdAVG+UzW5jLCVhk9+CfSEjgsmpLfuo9vmEwmlFJN+yOp0KveHyHX6OpayF6qJvAjfp4nwtdIOu9CuVp0N+clIJhjU5Ef/yt4G9TEaqpKP3OQv51g0LTJZ6eJwH8zps8mcIwuToK19pTmQbOSTPWXBSXsjovD482It0MgpHbSPoNoiAf5Cj647HRFjQXk43tQQDQ6NXVlcnaTYJnM+ZVOn3YuRvtlQ+jwsjQ30wmeg77pNJzmRKC52xDnV149+Lla/xpm+XO/k2mYnOakRw0RW00QiNvRTf/EMO5nQWprWWEjk80vcwjSYtdFpyvrFArTXzN3Ij4QBfE07RvUSm0q00FDmulDLRwa7hQY72JUdFum6Zb0QZZe0y0b30byWimzEE3dykgclk4DMnXZmcSYVuO8nsDZl3DcYaqDUGhEMjTAJOTFNF/o7LluJI2nCAiGZyBKDPdSRhsch7cLHE1xRHYtAY7DCYs+1WxXJOzfN4NISgz8WBAJkk3xilht1O0bWTbywh8jcUmfydYBqXtXUNHAlMNzWVmtzOYY6G1+k1fPNYdiIHTXLYtlrH7VDBcBzDbvqmuInJXUlKoKvdgRr7+NlFrbWxPpBKBqhXeP2jsZ89lvYddmPQKd8KRt8E7mqz5pDANFbpTKTXV39NN53l9x2iG2DsMBr0GHGNoKnOUPRbvkd6Pdh/xIlQWHbMPHlBCzpaq3PIKLVfpuO9oSEPR3QX0jkrkcvp9PP6R+VWQuqTk7Kjbs6xj/ylRfOsNSthzfIyywaAnre2NvP1Wfc98Agu+dD5k/BJplJ48aXX8ZlPf5InQF8feUlNTqTg0PcO3l63oRKMK8ojyN+KYBOZBAICgWlA4OiQv9PQEFGlQEAg8HeLQDb5S2dLjXY0SiYt3xhKZ0b6bisZs4g0YHJoNCqYFCP6fk9Goafvh/G3nySJow3J0ESHePKypOh0In4pYjHjgVst6GTEVql1fCUsRXsSZUjXsVJkcDbJRcohXdfX0NQO8+h3PpXqpmt2hwZ6kUzGYLVSJNS48iqpyMufvldr5CuW6WrmaMhd0hW3mbp0Borw1DDhS4a1YDDG5HO+CN9hZ5CvkTVMuNKZyiPjHUUByIYWFVqbLcfse0CkUO/ZcxBpug40TdEnQGdnCxttKA0OuWWCqdaKAweO8LdPKWqVrsyrb2zlWyoouVz0/akUGxnMJi1qawzcFo83iO4jvfxdLIvVjKbGmpy+4KtgKbIumgRdP0bELglC45DGKyWKWmmqN5V8zTUZRwMBWbm2WHRj0emJtBX1Da05BpC+3sNQpf0cyV4sUYSD2+VDW8csWO35CV8qZ++ubUjEooyTrKTSvJmaa9LzyUktoOghipDVaE1M9lL0BF2tnfleb3be/5+994COLK2uhfetqnsrZ6kUW+rE9PTkYDDgH3g2NhiMwc9g8PvB2Dh7OSyH5RxxzjknjP0Mtn9sHuZ5wCYZDwzGQzCTp3Mrq3KuW7fSv/b5dKUqqUpVUkvdPYO+tbTUrbp175fvd84+Z2+nywt/YBymSY0zUqMPd2yzbzOZKo7NJbq0fof1XO/nixceEYcaHYQca8lQMAhuU0dweB9xnhJMZyY0M37502i2hf3C79/SCqbzivVlhoKDmk9j8/AHx2VfIfVyd+F1pYqJTKaMfKEq36OOMDXTdssc5rolgEynmuyrraZkEgX8XkxNT8Dv84vOuFU3UWXWVqOFiYmIAMHMGr6yTB2xMUxMjIlDa3U9KTShiagP0YhX9lubWrrRZFYZoLuDG7qnvYC5yqSkduU6XE4LupNa3sPHlJlE1IknNWi9XkKDFNPXSDlu923Z9OLEiVM9fbi0tIhIkFSWewp/GDrJ+F4olOpwuwOS4cQ9ngDjoMKgkvXCJeQbT6HWTKOBEqDtLet/aKU2Lui0DHSqIXTKY/DqEXhcYQkGYXYhfzpooK01lPwCdLh1L+KxMfh8pOfkHkb2B8+m9MBugCnvVyzm4dD4PunAobVlD+S6IYhQMzsIBMKiJ897D8oK4nxeWlpCOp3ezObic0vlElyeJsraedSbZcS0+3DmlKKGtjOHCfjqjpK8D7iWqMc2kQjD7bl2x+uwPmfm71LdwIO58DMW/OXScDsAqw2QDOfZUrjix4wGXhrLIew6nLV2EH3FQDGroQk7jR1AQT8rmanSqRX4PGQjOYj6a3BtgJxmlTr0Zl+Qq1+bFFBnCQUyC9cr6dP5/r9y5Qrm5udx8tRJ0chdWV7GpUuXZK3XqiVMTSYwe2wGuieCZqOCpnXz0nTrhl/0JwmOkh3lWovSDq7K+aE7w9cGfkkNTQYXZlRv10mtm1UUC3mUS2T2aQhjAQFCkajxGHJ+IW23w6mBUhXMDmw2WsJuFo1PwqW70WiQ7agOpx7A2PjkZnMIHBbyKTTqWTBJkexm2WwerXZDgiP7AXf2uNMG4diSSpcZqDwL0RbhOZDzq2GVUa9R3oLvm7q83nfTX+d9CaoYbiUbxLnO8y/3ctJCM+Pc6yVdv4FyiTTpKXh9xtAAoVHHThP2r6g8m+O+na6cbFS0ZSmlw3dbJLJ7kNOoz926roNaOa8olQlmixRRSzKBu9kBBt1XZAlqFhxGAN7A9Qf3CP6y7la9ullFjiHjrIjP8Cxhl0Hgr/0553goEkViYloY9jjXSvkcSqWC0Ni3+YIS9hDF0iG2W7MhgdjUgxU2u67Cc0ipbIpvgUHS9DWwcM+9ulKSTO9wKIBUJo14xMDE2Fb4v+bwMZQYaHPPawrLVrVSlcAGu5CZK51vIB5PyPrMZFKIR3SEuwBnnlOYKXwQgWeXFrJIZWsYi8VQtyx43W3RIGbwdr9yZSmHUoUB3h6ksznMzQQx2520svfJ+oz4Ri5bkrXEwH1hattH4fuukK8gFGZg4+Cz/W635j6bShdxy61fcP3BXy6Qb/7GN8rE/Iu3vWMfXTDaV9jBb/n6/yWb9tve/nejfekArjoCfw+gE49ucdQDRz1wXXpgJ/irKNPo2CM9JClu7r//edelLkcPOeqBox446oH99MATj30KhUISsWgUQdEsckN3bRlk+7nnqN+R6PUqKZlIXUsjU4OhO4TSbphMx7BnkCK9VrOQIK3uLrRlpLhbXrgsAIjt0O6hhR72oD6fqwwEAnfMlnSLrpNZyQigQ6cPHRBCcy4Uf5oAm7reS7OdK9SRL9Q36eT4GEWh3QIzLUXb0zA2HfGDwCZqDDMDdnYqKADrQZRstijsCP6AR/psfT2D+flpFAplRbepe9HquNButlAoZMSJxfrmc2l4/SF46AByOaG7NCwtXsGJEzMo5ksS7T8+HsPCwqoYwXQApFI5nDg5J9Rge6HiHbWdzAKn4ysQcEvWcXcxLWY8zG+C1fwsmVxHp5nZVW+WmcmlYlkomn3+wfWmvMDC5fOgTpztAFFG7nCZmlHb1+86zqOnnrosYB0j+0ntHwn7QTrxqkmHHZ14DHZgvDyBdGaImDCrZcRjXskSYXQ+HYXLyymsriaFou3s2RNC3dVdisW6GO2xOLWu9k/Iv3jhc4q6eoSNgQ4rUgvSCckgDjptbIdNpVxBoViSNq6mawhHQqJ7VzcrOHU8AcPlQDpXF3pmOmYzmRzuvXMWptnGfz+2gLO3TIuTinqkbk8A0cRJJNNFkYogVW4w4MXs7JS0lY71YslEmlTPubIA1xxn9hUdaVy/3XOazqh8Pi915Vw8fmxMHJTUM3P7ErBqadHDZrGsJp4+vwrNoSjxNLQF+K1ZLVisnmYgEgoinc1jaXUdAa+OgE8Xh1Ew6N0cJ2b+WE0HDDocfb0OPnscmS1BTUsGrbicpM8eDg7TYUNHLINz6rWC6O4NK81mBy7PJBKJRM+lC1fOYSzuhouabhtaewwmUWAzA1BagOaABg11s4Ca2YDmYJYTKdx9QlM8qHB/LNbWka0sIF9bQMOVREc7JOrrthMdy4tONQK9NQZXOyJzk3OA75+6ZaLZqrMpEmDlchoI+ELweQOSQcT5wr2Ba9P+96B2CY10rSrU9wQOXA6yRijnGTNz222lo81+IlXjoGx2jiODdAh68zfngtqfNHkX2XWG1obmbEOjLrW7BOg1dAz+VtSL3cUBA1POl+HMibs3/8y1wkzicICsHB2hxGcAWSJxuE7wWtuBD2SiyFg6rGco9fP2/o0YGl466cQHVtVe8eKEEw9nWlh/hlJBd7fPpXUw76nji6IFeDnXbtLSaHRgNtyY6NI6JbhTKuZQr1EjVAWs9S+k6aWOakDWQrNRVawdB1gk495sCKCp3ieKRSIUieGuu++S4JJzTz2N8+fPYfbYMdl/BNjTHcIWwew+wxNGq1mXc+3NWlwuL3R3SIBMAtbXo/DdxPcyA4kYwEhdVAYtkXWjYTFgk0FdFQHgo7ExTM3OD6wWKZOzqVUBxGyqb6sJuPSI6E7b5xrOLWZOMuPZbWgSeEPGBwax2VIW/R5iBydwPw8FGWDWEg1kr9uFDlxotR2omwT5eXbhmdwtAbTU9t2NinnUfmb7cuk1eTcZHg9cTrfQUjPYljI/0BjoR812U+h5BzHX8HlcK+WKJew43Vmio9blIK8zKwVUipkNAJhAcFPO03agNMHg7ee/7c8n4F5vtGH4ojA83RR8B1nTnfeiTEq1mIFV21ovDLZkMChxGmbCDgN/1Xhwf1YgLXe6foxLDCB2OBV9OtcHAwR8gbiwJtSqeQku1w3uO9StVvcql5VdLCxOGzYFQeArK0WksrQ3GMDewcljUcx0AaSag+C1jk6HYsWKvYD7Hs80XC92WU2W0Ox4MDM1hVQmJ0GuiRjP64oRhGPINUVfybXapOVKHU9eSCKZUYE0YzE/zpwcRyS0MzCBjEDcrqkBvLyWQjTowOyUYgz6fCjlMjO36wgGffB4RvNlrK5kZe8MhrYCfPfaV1ajgXyuTP4EnDp96/UHf1lhLpBvesv/2xcA5mff8OavxXve+z68+lW+sy6gAAAgAElEQVRfjr/8q50AMY2Gr/+61+Of3/uv+MpXvQx/+Vfv7OmHLeC3ibe9vfezvXbYXq+n9tEjn/n3vX7t6PqjHjjqgaMeuO49wEyERx75DMbG4qJv4fNRJ1A5N5UWFTNI+EMnv8qYs229YRQ2e2mMrtNpbUjmB+l99lN4qOc9ePiiRuIzpdSqVZjVGgz3AN0/ib7cMrCZJcfMxlBYUetwPLxeUlA6UakUNg9yNMwYoRsgbd4B08vd7H3LQ3CtQv1D6mfuNDhU5DijioOIRmN9m0OHarNRhFsffT7S2ZBJp8VhSc0Xu9iR1XLo5gxnht+GYTE2Po54vL+mUnfFLKuFVseNQDC2IxK6WCyg3SzhAFh9rt/Qaox8NYCOtaFjCQFRGeFI6jCCFtuLbaTI746G9BI1eB2ITfrgC9BJrnR+h2mtHnYjuW9S/8XQaWCNdsC361SrmqKdRh3VwC6ALyPw11aWJAK5XyQ7jSlqAm+nn9pv2106KXvpgCqh1aSOGNdFl+NPc8Hnj4seFzMu6ejrtKnR1pasP2YIc87T4CFIzDoza5HRyvzhv7cn3TVbbdG84piOx72SFTwCbravJnIfXUuWUDVpkAd6ssK4fgloqQxfh+gxxqMEEPcPBO6rkrt8iZkJ+YKJYMC9aeDTmaB7EohEx3ras7RwHk6Hie04JsGWTDqPueOnZe4NcgqYZhULly6IDq2tFxeKBGDsM6p5v32xsLCG9bWUnE/CkShOnZqR+Z7L18GMcwL1pE8m9XZ8fBL+gF+yU5YXL+Huu89sZnnz+dksgaEC5uYm5B4qSEHpGNZqTTG+Y/FeDbFMpoha1RIt3EDAK8EAdjT/qG0iVV0hsyZ9OWppNpjB0pFsmn4Lgs4oOrkIyKPdEp0yAsg2OKY0SklJbmceMJu4hVKxCLNuSobL9MnbJaNBgjt0Zns75R3DLOnta7BSrWNpOSfZ7qThpJPdnjt8JxJ0u+PsjDi6XO4xyUB2bGQgExxj1jE1i0ulqnyfTkXOq+75x4BEvpOnpyMIBXy4tJQDOg4USjVUa1tUf7MTIYQDBiYnSG2t3gcslaqFVtuLaIw6bP31U1MpZh8Vobu4bzV3ATb6jxSzGmaOnenJLiG1cKmwLO+BNmm8Y3P42Z/9Wdx666145StfiR/4gR/Ab/zGb+D9738/Hn/8cfzUT/2UnLOtZg3J9DJWC0/C1C+j4zhY4GTrcKIBbRfalg9aeRJaLSZOQWZccf6UK9ShrQko6nSRmcAJt8sPj9svenh0onKceNaygwEGzWNb37ZcLqJYzCHgUxkwLEJt2NFg1ttod9yIRuO7Zi8rML8ichEcN0VrSM1tvmvKAugSxHXw/MbAAkcTmm6iE1hFpw+YO+ra0zouhNv34/bjL+qpH8/lqfXLiIQ94tRl0FY6XcTc3BbN6ajPGHYd37q5hgsPpGPP2AzfYW3s9zm3K69Tg9nqPGuygknTOeu28KXxHHTt5kx1JkNJzdQQikz00KmbtSoymXVEwmFhqjGrmWsGEvYzL9hrVp369NVNRh6CUpMzc/AH+gfNcL1mkmsoFTOIjycEBCa4ZZmHp1G+n7Z1f4dBSASBR62nAnD5HiXgGZAgIjIC1U2e4Xk+HxIApTng9jDgzS3U39vf+9yzmaVLcJZZZcFQFPMnmTXc/1xMamhScNO282xkr5HVQzciGEtsSf1wDy/k0ygX1+FxE3Buo1Ti+aAo7xieEexC4MuqNxEfn8Dk9LFr7eL9fZ8sLp0O2L5Mek3sAl8fv8Nebk57nz4KMkjs1Ybcy3NGubYHBCZzjTgB1RmTGcE8KwwrDCxkUB9BYLf3+glaEXQnCMygT7sQBJbJ7PRDc/p6fDXb22GDvzY4aTN+dWfO299ht3yymMBj1Zjc/lW3+FE02/joVXV249++8hY/8mYb/3GVNOfAC8IZ3BMpC6U5x9ouy+tlLKwx6FkFP916KoETx2KbIGm744TT5YdG5pTW1tmQa1EYVTYctWSF4Vk5W1A05gwyPDbpl6xiez3zrM3z00H4Cp68sC76vnx8pVrFqfkopidCPfTnbNNj59awliITkYbxmB/POTGG8Ibm8bC59Gz5XLJ5C1UJZKXPa3spFioSIMts32sZGzI+MKi90WLQS4RSLzcK/HXgzW96gxhl7/qnf1FOlQMqnEgEMr7q1a+QiKG////ec0B3Hu02R+DvaP10dNVRDxz1wI3vge3gr9+vtBivNRLsRrSM4KeuMyqODtstypcbUZfr/UxqaLL9tZqKbmWplMuixxcMhw6E4uV6t4nUUYOodSVzsL1FPcb/0wik849G1/b5S1DR6w1gbGx8KOUTAZBKOQutQ1rLm0c3jQZ1re4UY3y7scWzDkE5t9ESzZebtmgEK9yARK0qsKNYrMoBtzuTa1D9ScObXqpK5pHfF9gcSzrYi6UinEYb8Skv/BE6969vJCnXGil1iH/tx1jP50viSOE6DoRCEhHv2aZbyAjz1PoKGpa16zym4ecPeDf0sQ6mH2q1hmT7Erxl9DezfpltykhipUHLrF+HgL+GJySR0PVaEa0G9+LuAArxxMPp9CIQGkeDNF0VRpcrHTeOMSk66Vgi2Gu4e0Ggg57bBAlLZQJkvYAvn5PJZAQgZbZIwK8jGt6ZWXvQ9TmI+5FujzSwoSCjuh3QXFGh2bPBP5HLWV6CA0W0miZymQISU7OIxhMD3xW1agVXLj4tgJiidNaEmpeZztezMMtTMiOoXRvywednpsUW6Ep6v1SqgDDHqk+WLoMQqJfGORuNUQtMRewfViEoz72BRj53ZmoFM7N4lDOW0phropxPo5RXIDfbPQz8Ha0tKqisUa9B9zCifMthS4B86sRtPXpnqi4dlV1VqEoWQyQWgkuPSlaXDeby2YrerobzF9eFVj0WozNM7UN8p3Ndzc/FMD4WFw1Gy2Q2cP/3FvsvlS5jbT0Ps05nqC6axd1jpoK5TAH9YlE/js3GZY48fm4NxbIChr10GrtdiIXdYDxOMOBBNKZAataXbSuWGnAZQSQSEzvGRwU/trC8tAjdZUlQWKXWhNVwCaBMlpzddJRZP2qCrxQ/i7tPfxl+/Md+QoBKagAz8JLll37pl/DglV9Dm1nAB1I0tFdvh0+PIeALSx8xM1uAUWcTGjP3CNyCgTVBTExMblIts38JAtuZPYPmK/ue7SqXsgj4HKCkuHKMqnlAnfdW28DYeELYB7pBfQbJ/d//8w84ceo54tCPjyVw5cploRddWbyCk7eclcBGBgaRchEOOp4bWFtawezxEwrEDa6q7Fxqkh742UeDsx3CeOdFuOXU7TsCgkjx3LKy4ri1i8r+LcDvd4su20GVZkfDuYoXDxVCIL3z51NxakBQBwpMmnsWN9ztaOOMv4YXhIs3bSsbTQ2tTkD2dLswECOVXIbfY8mett9CphlqnZZLaz3AJPcYvndIc0qHuVv2ignJ3CSjh30e4XMJSK+tLKJSVtqIPE8TBB6k9coA6XRqFcV8BuOJhICrDBapk3L3pi3qDC17rGQm9q4KvtcZcFmtWgIeMdtWgkEZILtPm5aBn4bbj2oltQM0VsEudckCJnU0AwfnTz5nYO9xbAgCOzRmSSrgsNlSQWax+HTPOZX6u/nsMvw+h9gGpVIFjWYDoRCD2VyomxbKZVsDVRMgPzE5s++RY1BApVQU3d9SIa/eZQ6+z0YPKiaQ4/MfDB0z7S6Ooc9viJzMjSzU1S0XUmiYDG5XfkK+78jYQm3gUWihef6g3ah7w3D7BrOZHHQ7eXarFDKoVwuKtn5P4K9CbrmuBPam5jOXYJ9I5M+UxvBIJYYWHAL03pYw8JHLNTydtnDvpBtfNOcV4Jc/hrODL5kq4p4YAVs1zrSv7exc9sFqqoJm24PE+DiS6SzcegvHpsObc4EZ+U5XUAKt263qJqAreu0V+la2gkoLJRPL61WUa2S+aSPod+LYVBBB/xbwyPMeg0VpU11LIbCbL7aEjS1fLMOp1YUS2tuV7XplMYvlZFlYbghQ3nlmUrKAPx8L7Y+11aycGT1eQ2zYUJA081s05fvpF86DcrmCfLGNYEgFVI6Pj98Y8Hc/DXimfOcI/H2mjNRRPY964KgHbj7wVxPnkKJPUbptzBxjBopNz8NshP56bhrcbq98t1otPQMGl07HzsYPq6uiKRVopT6jIW1HGMohe8OY5b+ZXchr2S+kYCQ9EzM0mD1NQ0XppfGATiccs4CacsBif9Ig3p4taNeFn22ntrSzve2x6e5c5RQl9asyjrqLaBR2Ong008FHl4GipeHsuIE7EjuzOp9MWXgsaSFkdPCSWSfum1DGRb96ik6rUHqquTKKI92ul92v7Fuhd3Xu7ItnwOTZcxWVLiOz4puiNUnaLstS2ZmUmyTQfRiAKSkZCfh22r2AL3WnAl3Unbs1KLNiopRpwuWgvhTpPt19wM8OVtOLSOZXxXk+N3Ea8VACNauCy8tPiZagzxPESvIqopEoJhIJeAMEKFuwyg54DOWEsBp1tFBHaEyHP0Lq6MGO1nrdkoxB6lTRaNtzVqrmhNcXR6tpiQOK0dF0RjGzPxAMIxgKwx8M9VCT0TlRq1RQKGRRzOcEkOAewLnM7ERG1HevB65Bf5AaQE2hE6WGlNK4pS6WRyhNnU5D2BKs+kZm38Zg2AAvqZY5PxZXiihXqGmkKDv5HDrwI2G3ZMISdKTTicDaQTgqWE/WjVpuQu+pAQ2L9IFV2ctoLHMf5M5JimUCxdRTGlZqZhPrqQrqVlv6jtkENg1ov++qddMQGl6ng/rFToQkw1btrzdzoVOB7Q343eg4AkhMzIrD1C65bAZrKxeE+rBf3ylgjHTman8IUsP3AAFfgrl0cAmVsKH047yeDT3Oa+zbcqmGcsXE2BjX0LU5M65ljLlGGIzFTEW+K0k/HY5EBGS0QUzuzxyrdKqA6Zn4yPUlfXO9VkYhl0TDrKGjkVVitI6Td+HGftM9kfuBv7u1n8FVzIKeno6Lhq5L94t+Xzegy7ZdWciI5hkzg21NWq4tBi/FIh7R3GY2AzMZNOzMhM7lKiiWasIUIE6vrn2ou34EOen0UjR4HQkCmJ8bQ1ho04BMrorVZBELK3mZy8+99w5onQ4ee+xRfOADHxBAljTLL33pS3HfffcJhXO/cwgzmpmZW7Auo9ZMoeW8vqCNrf/HfZcgOeeW1jHg7cwgFphD1DsLnyciezXr3025vFvAA+epWSvD6Wii1arDbSjKTxaC6gzcIZ0r3x3ddOTb5wj7h33J4Cze0z5jSmZzg+NTR5vjTIpoHh2dJuApoWMUhXIZDkVreBhFa3tgtCYQ959EPDiPgEdlPG8vCtzOS3Cdy8EAw/7BLuz/xYWUZPqS7nrrvEkdTAPtDm0YB5rWFjvPbu0S/V7TwEOFMIrNG7d3HUbf7/eeYUPDSxJOfDzVQr0FPG/MiSvlNi6VR2fn2e+zr+f3uNJ8zhZO+0w8/yYEgnkmsBodNFpeeYfZhcBOLpeESyur4NyBlNC79yb1Wj2+GCrFdaHqJ1Xm9Ow8wpEtwLlcLODKJQajUZ6EQYKkk+caUzah0FOXqgqw2ahHbGwwMMg9qZDLILW+hHAkDK8/BrfHj1J++bqf8STIimfputrXqaPL4EruH/yxqXf3OicZZMuzFgEYsiTtp+huUvcHN0Dg3v1ZBWEpLWb2P6mVZ+ZOiH+iX2FAYSa1KlTI/oAKlCHbiub0IxSZkmxEFqH3ZtCSWZZzAc+qDFpUFNQWKhU+T+0Btq+D/gEGCYi/SHxG9Hvs9FGM0gf2e0sCKbuOViogTrHj8cxFW41znu+1cCR4YEGFfA6DFjkvyOyzV3aZUdq4l2saVk10dRk4uPWeU9TWpDimD6klvi21BSgfVpdvSAJIdfjCcXh8SgbjsIvIlxTKcLo8SExOS+BIOrWObGp9R/BEd122Z/4OqyfHinYhwX9m3ruMCMLRiR6WkGwmiVo1Dd25M1CGwDhtIlu72n5erlhHOsegh6jYvE6HJWAqA6RV0eDUyQrA+VihB3GzqjwL12pmDy30ynpJ1hn9IOvJNNqtMsY35HD4Ra4VRbXen5FwWD/Yn3MfYxBmtdZBJBwQhqOZCb9QQ7NUahauLBakXfL/SgFT436EQwr0zOfJItYWUHS7hvKodXgmXcdAFrJJsb3uEWmhd2sf2ZLS2TqCoTHRKmc5An8PYUbsF/zli/I//uM/8O3f/u1ibP7Kr/wK5ud3aiioCKua0ENRu4aFTqvbb78dExNbhzC+jJaXl/Hkk0/KNVzI/Pzs2bOig/zYY48JhdYdd9yxqU3ETY70SY888sjmtdy0L168iCtXruzoLRqSfC4NY9aLBh7rRWPPrtfp06cxNzcnnzPDm/Xh99i2y5cvy7Wsv32d/RDWJZlM4nOf+9xm/RlpeNttt8n1S0tLePrpp/uOIDcstovRyOfOndtxDQ+Gk5OTOHPmjNyLdWNfPPHEE5taVVNTU/I5DxDsr8XFRekD1vvEiRPSn9xQL1y4ILRT/Dt/2EY+k3UgrRd/cyx4De9Pmiz772wjx5B9wr5jYUbX3XffLc4Ru/D5CwsL8iwWHog4jrxXv2JH1p8/f16uZTtYD9aX9+F4MkLrrrvu6nnOISyHo1ve5D3ANXb+/AUkEuMynzj/dnOCX4/mcN0+8MAD+MxnPoMv/MIvlDXIH6537kff9V3fhX/5l3+R9fB93/d98tmnP/1p/Pu//zue//zny1r7yEc+Io473ovr9s4778Q999yDf/3Xf0U8Hscb3vAGaQqve+qpp/AN3/ANshYfeughWb/MLHnZy14moMCHPvQhrKysIBKJyJ7KfnrTm94k9/rEJz4hexLrxX2Fa4r728c//nG88IUvxHOf+1w5cL3vfe/D6uqqPOejH/0ouDZf+9rX4j//8z9lX/jWb/1W2ZNZl9e85jWyP9mFz//kJz8pf+NewjZyD6GTkt/5mq/5Gqnvu9/9bnk3fP3Xfz3++7//G48++qi8S+hY5fPYH895jorGtY2ZQfuHTePX7fBU4DEz8ghCb3cu2yC2OnBu//Q/lpr4wBVFMfXSkz7Mhpwg9eS9U248sl4H7bZMtYX3X1D74ItngP8xq6jHW21lWNmP5LOp2UOKb1LeEvCmAWYb+JvvkI3vSn02MlG2t9fOIJYozj4Ocz6bUaJ0fPL5ZN+mAcbCv9FhKd/dBhDyv/0wQ39gTLycZjUrINzhF9Jej0kflUoFAfs8Hj8MNw/11H/pB6LurJU4b8sFMbydzrYYeHRADCqiS6PpG4CvchAoipuKvDsZGU0aGzoy9gLcdz9PQJRKG2alDatGYJu6Yi3UzCoqZgnRwDgiwZjsD5niOlK5NZj1GmLhMUyNHRMwuLvwDMDvegJORCcNuH39o6yZgUCARt8HpbOai07RkWRGX0PAVjUPaJiSYrbbQR4IhRGJxMSJ4tL3boRRg5FUZKS+pQOEAC77vdXu4MknL8peReMuk8ni5MljGBtTBpi9RxSKpB6tSBYvwZBwKLxBM0XHS1Po1h595DGZR6FwUKK/E4mo3PO6FAHPY2i1Gj19uf3ZzByj04t9SyCI/UD6ZmYbEEgiOGpZCjzpLsqRpABmZxetqQqq6T//uUcS9PB5HZgY94+UacHn7Hcd7KWf6UCiE4w6sronjrGxrWxg3ieTScOqJSUjY7+gNp1wqs/4G/D63CpD+AaCr2xbLleWtkejpBS+tgwKOiJ5niZNcrWqgq14VthPBnE2m8HU1LSAwd3vWwaVcD7GYlsMB3sZ6+5ra+UCivkUrDqDfbbeOz3gL52XkRiiY1v0i/t+Xk3t9SrL2Q+Hy49Ou7KpUcb7NlstAYOz2TKCwZBQZn/m4Y/h3ue+SDJUP/fpj+HVr3kF/H46cFt4/KlV6WeuL67dgN8j75FY1CfBAptFot24zzrke+2OQzT/2h1DnmODztvXOW3uL/uyL5NzHW3T2dlZvOpVrxI6Zp4zP/n4B2EZC9D9h6cNKdTHrbYKorHUmUZru6EjCL9rCmH9FGLhhDhxbJCDyCmp/bjHKYYTA9NTvVIW7E9mixNIsawKwsEtBgM+h2wNjQadh/7NLOR+Y8/zJX94Vmb2tuynLgZIKXuYGcWNpgk4eWYiK3cdDqOBjl4EvDnAeXhgLuvraAfgccYQcp7AmO8WObPzHbe9KJDCBOnrC/kcSuUivG4H6o2WaPGxP227o3+gWe8deTauVoq4/ezMSPtcB24Y7uBGxvvOnq62HPin5NjnFaXzfvcakZJg8J1TQ856duYFB5wt3B8q4Vb/IVG/77fzRW+yjWrdwPT0VrYl9+h8LgW0Coo+fx+FAX+GJyq2UqtlCisOg7lC4YjYhMzKJLBHfwWBFp49+xUGCZZL1Y3gGMpWdRCNj4tOrVWvS7B0qViAWVPBKU4yiBm6MOfs9xyrAoz5wzOQOg8xQZc2EyVDCA7dyEIGH56Hr4VSmDTSujsAs5pDu7VTZou2DPudc8Hj9QkI3E3X3N1+sjpkkquiiWuPI22UDsgONNGjd0/q50JuBYar913SbDRRqZpgUPEWWKv0afdbWAPb99BoNqX+UzPz8PkVbTF9IQzGZbZ5vVYVX48ElTudCAbD8jubXke7bQk98rUWgvcMyOX84Ty60YVnimopu6mry7OlnFmEanyXft8j+GvbYeKvabXFfuV6ok3LYNG9ZFnzjJXPFeD1heDUdRRzxFEGvzeuBfy1g2RZV80ZQDA8sRnQoGySDKrllASVbe+uzbF2uwQItkuxbOHKchEEg1kmx4NCmRzayBCVgGlXQGauZAKj18+0nRaa+9PVlRIikTHEohEsLi/DazQxFt3Sl+VZiJKAuzHbjDIXLy9mcWkhKww+LGdPJzA/ExV7jJ8trBTgNtySoDI/E8JUYks+hv2Rz1cksJxB7teyrkep6424hm2k3Ufgtx8N9F7rVLcspDNFGEYEXl9wMwA0HA73y/y9Da9682mU3/EAPiaOqlvx5a+ZwtV3fQCPai/A17zJjyf/5oN4VGrBjfX5eN2b/Hj6f38IeOVXYl7rYHyMG6OGRvJzeMf7H0db03HPK74a9485FPlb8Qre/n8+iQ6/+8ZxoO1DgFRBjRQefucH8YgdxMesnNtfitce14B4HLLdWkl86u//HY+zXq8/jsI73odPul+Ir37TPFxLn8Y7P3QJ97zif+K+uAMtWFh7+D34wLlb8fLXzaHwzgfwCZeOO1/2lThR+Ce8+z8NeF/8Crxx3id8/c38Zbzj/z6MpqbD++Ivx5uOUx8BaOYv4m8f+Cz0278Yr78nDpfEVDSRP/cuvPuh3ojDwwJ/uenR0f/jP/7jAtz94i/+Ik6ePCkbLQFb/v/DH/4wvvu7v1vAye/5nu8RZz+1hUgpxetsx71trBEI/Omf/mkx5ghE/M3f/I2ACtQcoqOPDg4CDz/8wz8soAVBFxpS6+vrAk4/+OCD8lwCHqSrIhjxFV/xFfjJn/xJed7v/M7v4F3vepeAEd/2bd8mIAfrzwjgP/qjPxKQkxsrgZVf/uVfxsMPPyz1pcHG3wRZ+Jugqh3NxX6wjTL+jd9lXQjafO/3fq+AMix0vr3zne/E7/7u70qd+Fy2qfvv1Ft63eteh1//9V+XNv3+7/++gETbn0XH99/+7d/iz/7sz6Qf2BYahOl0Wu5PIIp/589nP/tZqQ8dB+zHmZkZAXYJZvH/L37xi0XjiaD2z/3cz0ndfuiHfkjazIMDx5htJij+/d///bh69Sr+6q/+SvrwW77lW8TBZGdvCQii76SP47gRfKKOlJ0ZR8f2j/zIj0jf/MIv/ILU/7d/+7cFGD4qn789sLR4GZ/77EPi9I9GI/D7PAdK+0wHByNFq+XkcH2ZZ8EwOByG0g7qtFCvqeAcu6iMWkOQUWb6SWS0gMZcww7JxiSgcjBlJzi7l/u2SQMYSPQYXaRBKhepZ3Pjo+wdDrf0c7tdh8VsxmdIMTx08FMTtdjXYD7oZhDLCoanZL7VKtTjGv0J1GIyLQe8vghiMdLFjHbgZsAFtTbdRhvMGN0NJB5UGx7ySQdNwy4seifXRkUv2lTlNkrZJpr1toD1dBJYtYb82x92Izrphsc/APCtN5DObAC++4jGVNm3E2i2LDVfRS+3t5SKFdTMumQqqChpBQjuZuTY5zo6wZgVQc0rRjQPM4yYYfzwf/0XivmCAjw14MSJaYyP0xBTWUaXLi1haWlNHFik4xwbjyMa9uDJJ85h9tgkEom4aHyee/oSmAFNUHxu/gRmZ8cRiSbg8YZE27Nu5jf2tevnmA2EplE36Xgq9u3r3VYBo4wLRYLbHQT8SkeagR50OBQKdZRrzADm2PTeRWlWkgFBg9ftQlyiqAeDjHTAXV0qSnYJz2ODxszOmiM4MRb3wedlpvYeFvKAxmayVfi9OjoOJ6KxYwgEe8HHtbUVoJWDQ1NgFCPSSZdMGqrEeOS60z2PvnOpK3dzACaTKuOTe0s/vexhz6LdwXM26Qv9/oCcy4etuWH35Lmejs1jc/ObOqr2d9bX80IVTafAYbAzDKvbQXx+9WoSifGwUJppzgioU18p5TAxwXmn5vOlKykUSyZOHh9DMKCydLuLnUiWy5totgwkJnqdab3Xcr/poGbWkM6uYLn2MOraojhzW539g5Dl5ePwduZw19kz4rR66vxlFPEk3PFl0ZjdXlhnOqbNDSp7FWbmgN4cx4TnfkyOz21qBHMO0cZm0O5ugQQq0I00cWtoNgqIx7aAD35mNdrIZGvwB2LU99p1+Hg9g0AJeBPApX+BdeC+w4x1/k3Tm3A426Az3MGgLncGCC0fOpirwggdcDenEXPejenEcQl07FdkvbfbyOXzyOfTQkFNOuZHHluQe0SjvYD4Qczp7fONvhTd1cYtp7eCNwc/xwGHKyzamxq2NKvt6yO6m6sAACAASURBVDnCKUvHu5P9g7wPuv7PxPuRBTWia0jXr9/Z4kb2k1PrYMJo4AvDRSSM/e9hh9EGBkyYloGJLspd+rQK+QwsMyssAqMUZua5PTGYtbyAF3sqijyrbyEAy6wqSjDYwXb93tkCADsdPeAvgVwyHoj+YsgDt3G4mfiSMdmGBLZWsh20LAZtEvTw9+jJ88xQrpTR1EqITe+9TjzbV6sKeAoEdmpOjtL3ZPnQjaCwCnVrj9rfpW1A0J6MRgzanpqdE1ajfkV0mFPrqFWZCbilC9uGGx5fQvykdqEvN59dhVvvBZ4555h5TPB5036S4G4mSrmEGYlSJaMwBG2vo2STF8ugtMhYYkqy0QcVvjuTq8soUds+6L9m8Jf2RaVSF58Rs39vptJuNgQErpXzQ8HfdkdDs+0ENAMef1Bsy3A03iMxspe2VStlAdiBBrze0SlyW6TDLVWFNnw3G+AgwN/u9tQbBkKRyZ5zDBM06CN1YGdwD+1ErlEyjnQD/txvr66WUa4phkC/14XT83FEwltB7Q6nH+026aqpL9wLAnM/5BmPuJBdyIizuFaGafEcqyHgdWBuKohQlxYvbVX2834CXe3nCP30WlkCQys1E512HcdnI6L5++hTq1hcyQsc73HruP2WCQG4uwspkRn8SHvoWgN59zLXDvva5aW0tCl4AHIhNt1zodRBIBjbZMu7dHUJz73v7htJ+0wqnC/Ea7/Wh6f+9kMbYPJhd+3h33+/4O/h12zrCXyBEXz80R/9UcmKYxYpAd7nPe95m5o2jIolOEwjdHp6esfmaGcJ0wly/PjxXaOF+WRuMARG3/rWtzLlXIDPY8eOXc9mHz3rqAeOemBbDxw2+CuGgUS4F8TJ8awvktUXkehhHuaeqaXZ0uENJHocZqS+KxXWdkTc3og2kgLWcPeCv3VLRTPzUMvi95M+1KbEGb2WmwAtjdn2TurJ0e+080quB6fuQ7NR2dBCvZa7Df8uHRkE8SXThcEIfUDH4XfZ/QqJ0O4wk9sFRoNTW4tgSHd51xNlPLRAAwT46rMBrBSb+MSScnjyb689G8BSsYn/XDLl/68+ZeG5E7s7i2gMc6xr1bo4dQgQhyN0XB9MRDQzlXO5EnSXitbfc9Gc8PnHhF6bGb69urf978ZxKhYqAqbS+KGDYu+gkvoOM4ypgcizmmT7bVDMs4MJFJdLBcmcYBYrn0vaakZQ78WoczrdcPtisMyi6H7uSZFPdH8NoYn1eANCQc4sAuwzU2S38WFmG8eiXi/J2tsvHWH3M+zMDtLZNlukgtYlQnsUcG4tVRWDXmWIbNDmb9BP7wYED2qjug+zBUmlasHl7AgtNTV/hwHFXEfU5Qz4DDQ7Lowl5hEIbEVc876rq4sI+juoVmqS7R2NUR95787GPa+hAV9YWVmGWasJZXc/KYLtX5PMx1YTc3PzPZmA7PvV1Szi8aAEmux1rdnBqwSCqxVmukaQyVawcHURx47Nitbe6soKzpxh1oty2DFz48knzyvqY48bE4no5p5FWuNMtoDpqahQQ59+znN6ou0ZGLK6lhN99EDg2gHngxqPfvdhFiq1gbmfM4qd4DWdr/3WR9VkplVQNMV1nawQDHDoP78YyJrKLSNnPY1qexkNlNHRDvY93d2eTjkOVCagawH4jKiMB8eGezTXmuVKoup5HO3SNAorY/iCu85K3TO5gjAm3HnbLfI+tIOud5tjDChuNSvweuiwY1+o4BE6+spV6v6F4fVy7ZE1Y+udREf3eorZaxt0cYYTK6sZTE5QU0+xspTLJSQLV1BonYfZzKKpVeSd5NIdMHQduhYGnHWAIM2Ba+d296gGAxE46uOYDJ/BeHQWbl0Bzv0K1y4zjR2ow+Phe63TIynAtqXTRQnWYTCH29B7mFj498sLaaTTJfFTXGv2yrA1wz0hn8/h7C2TI2VvdOCCxzcOs7LSd/+h1u/TFS8+lv/81MIb1t/83O/ScH/MgXWzg6uVNm4LO0Fg+L/S14NdZ5QaHs41Ub2Jl0TzAgjfLIV7Vb2hi7yEXYTav5BFrZKCq4vqVNGiBuB0uSVYurMt+Jlrm5lqtUodU7Pz8HgJNA5+T1PaJJtOIp9ZR6yLxaZnP6fdsCH5oxidRg+k415Sq1nCGGPTkg7qd1K3ZtNleQd2WhomI8fgcfvgcvIdqM7mK6kryBUyuPvM8+U2ksyTX8PC2gVEI3H43H54PQFUakVkcilUqiXMz55G2B+D3x1Eu9MG2X2WkpeRyqzjzKnnILoPEJjZlFUGJ3U6PUDPXuYUbXLqJXcY4FpXAdmSSMPAJ7MuP5pG8NUHS96f6vy2vf/5HZ4tmXlNlqKeM3fHkL2yO5CH54FCbg1OraakAzaKDWwT9e0GS/neFt1otw8+P89gXgGl7fcCsw7TyTWR0QhHQj2+b3mPliqS8Txz7PjA7qlUSkiurqBWLQuddb9MRafLK3O/3WS28nCZMuo3c21Rt/lmBLxoA9H/UqvWJJEhMTWD8cTugWd7mV/DruWcWl9dkqB6gu2jFo5ppaKYBfqVbvCXc4PzirrW3If8gRACwZDMaVKb80ymORzIZdMo5FISJEI6+n6lVteE2jwajW9+zLNOIbeKdrO0w25jPQsFU9YG58DmPG93cGW5hEAgjkgogLVUCvGI3guYagaEja3D4PJ+WfpkQDA39dq5D6yslZAp0LYlu4OF2Uk/phNbrElct8wG3o+9ated++m5y2mRiRmLRnBlcRmJuFvqzr/r9Jc5Xcjmczg2GcB4vHdcOW60MwIBrzDePJNLMlkQredg8GAAbe63yXQB/sC42Aws//3Y01heWcM3vPF1NxL8fSYP0+C6PxPA32dnzx+16qgHjnpgrz1w2OAvo3hdRlD0WZojHHD3Wv+b7XpG7Hr8ceguN0oFagWNbljeDG2hDiiNpXod8AbGEYttZR0w0rZUWIfusiR3ZViWMg+M+VweFiMLO6T/9CIej/XQM6sMFlXsTC37/7vq82xopZI6uVbNyFeKpTpSWeqB8l5tyfyIhpXDfftz7PDw7nwBO3OEc5Z6NJyzzODuoYPeoIfeut/W+HaPNQ1yUobZOkabbSJo7Ymg3SSI0qsPaNUtAVecLkOM0W65LAHzmB21oaHcPVfsv3PcSIXGAyQpeO3i8dG40FCvkYLtxjiJPpX24ZMpP0oNp+g9R71OPJW2kKq0cDziwomojovZBhYKTUwGnPjKMwHRhraLrUHITG8NTRg6ta5Hp2619TRp9NPgIN0ZwZ7tGcWMAqZ2pWEQ8N174MDWXAaCkWkwutisZERXeS+FBmapVJHs5MPYQ+g04pwgpbnQuDsckvFFil5Seu9WqF8oVOK1/Abgu5eW7e9aZsvrhh+aY4M5oVFDg2DzvqnTnZKJbdXLaDTKhxIU0d1SUmvZtNP8O9co5544E+ukKld0bnQq9ut97gWkOhSdd03REtLZsB/DWzIDLWaxMOK9BZ/HKRn6DJRhfYpFUu+50WgbmJiY68kkJ8iZSa8g4NOQSuYkC5iG9yiAd7+RZ1AoaZMJNm8H+2qkmq8SJCflfEUcKwpEU5RydPopmr2mfN/WoB42w5iRQafj1PR0D4DGrB5GlFMfmEDlXgvbsr6+Jk4U7v+kSO8G6PZ6P/t6tp/tPTY313O/awWu91ofpRdISlxF7UfHrJ/7hb4TpOV85lolQ4fD6RHZmUGgGx1e5WoeueqC/NQ6q4eqndsxA9CsEBxWFHprfJM9iQCFWa8KOwMcpP/U4NBcCPjD8HkDan/caAfH1QaoB2WNcG6mM1k8ff48StUG7jhzUnTKc/kM5qaVjjvPGpIB4/H31Zu1x4h14/yyf9T7zESplkbeXEShugRTW0dHa4g+JNeI0od0Xjd9QGcrioBrGhHPHGK+E9Jf/cZcAdHcd020GjWhdFUMIQ6ZV3zXc0/g+qejnkET7CvJ6KpUMDc/Lxlwey0108KFS0nZhxmAfpiF7eBeSW3Eu+4YJcid57ugkoDoEJTfWcy2Ax/MRLBcv7myvg6zH6/l3nyPel3AmNuBhcqNZyu6lrYM+66udTDvNfHCcBFe583RVtLQ1+tORGKTPYEdBMSy6UXortEyga16A8ViRda/4XbjxKlb4dL7v58ZlJNcXRI7yOv3IhZPwOuLCmPVfumn+/U9wRGzRhmklgTY9dNgZbxlrQhUc5qAvmQe3F64T9j658xIZjBms91Eq92UM5UEtrmYKAU49Q4crg6cLsBltEFT/aALz38MSuTZIhz2yH6sMk5ryKTz0l7Kz5DdiSwQL/yi/wf+QECu43mSbeEZTTEBkaa7LIE7fA9k0ilhSbn73nuk2tVKCen1Far87rCTh7Wr2XLC8I5hbCyxeSlZFwr5dXRaJXSreqj6W1JHZm2ToYjt4byilAsz1SNdfg77hmSRyKSTAuIJIONyStYvzzWksOY7qV8hhThBSMsk84ZPQOztNhyDUd0eZjG3YW74L3Zr8/Wge+aYUwLCDkalzcE5qBuUyHHKeWjUQjuFfUV7muA6adYjsf1n9476XF5HDei1lQWxTYOhrSDWYfdQgSYKBO72vShq7waC4Qgmp2bFHhq1FPM55LNJuHRtIIV83QL8oQmhXbbPknwe7aymVRBfR3eRAPFSXeSLfL7e4ImFlRLWszxP+SUQYmrcJ9TJtn3WAfeTADptS7KB++1HtF94trR9XHWribW0iUiYmrFeLK0sI+wH4tEtthmh3vd5r8neWU+VcP5KBmSc4/l6Is66B7CwWoDXE0TA50MyncLEuBfjG3rBdv1VMmJR5F+CoZ3rbdTxulHXkemu1WxJxu9BJS+UuPfmmwiG4uDZ97Enz2/s5y18zf981RH4e9CDvV/w19b8/eZv/mZ5UVIv8ld/9VfFSKGh9Nd//ddCT8zFR2pjalaSvpfZtH/4h38oOpC8B6mTSS986tQp/MRP/ITQOZGGmRHppGam/i5f0tTHJEU0NSltmmF+j5GxpHKmji9pnX/+539e9G5Zjz/90z8Vg44UyqSI+vM//3OhSaaRQ8pp0i5To5P1IjUTKZH/8R//UfSSvu7rvk40L3/t134N73nPeyTq/c1vfjPe8pa3iFYl60YtTlI980XJe/J6Gnmsz0te8pJNqmTSXLOeNIj5b25SbAupkdlXpHtm3/GwRZ1Mbqj2tbw36/nqV78a73jHO4TqmbpOzILudzgjHcMolM/f9E3fJBTNrCvHgFnNdMwJAJLPC70yaZdJq82M6t/6rd8SambqMLN+3Gy54bNP+LPdaOY9SMvNecA++8Zv/EY5VP3FX/wF3va2t0l/ftVXfZVQRTN6nP38b//2b1IPjhe1rHh/aoeyjtRPZZ1+5md+RvRB3/72t+P1r3+9aI9yjnHMSdtN3VDek9TeHE/Wmf1Humqb9pvZ4b/5m78pY8f7/MM//APYHxwPtot6p3/yJ38i48Tx5FjQocW++MEf/EEZI17ze7/3e0JBzrnGa6kpxXaRbpzjxvnGNnDM6QTgfOE8IM05+4SfcR5Rs5VUZ6wX70PQitd/8Rd/sVBuc52Qwpv15LM4V/k39if/zWtImd7PccH7UBOMlNn8jk2pTppu/p99+B3f8R3Sxr/7u7+TceC84nriC43XsF3sY9J4v+hFLxJa77//+7+XuvBadQipChX5Lbfcgh/7sR+TrPzDKFevXsKn/+tjSCTGZI/w0bll0BHDbLB2DxUL5ylfsqViFprWRijUS8XRr3485OruMBxaZ6RD7mG08Xrek4dGGptO3YtygRp1g+nIGJlVq5qIxBJCIXQjSi6TQi67LhkK3fO9Zrbh9Y8jMTG9WS3ureXiOhzYnYqLxlWxUEIoHJdo7f2U1PqKUEIGQ/0P2opGVxl+ldK67A9cN/l8Ef5AFFMzc/t57IF9Z21lCWatsJPqSXPB64vL4dus5XqeR0OpUCgiPj6FRBd12l4qtbq8IIBWt/4VwWZN09GwtqimLWo+VZWjmMYxqW5JK8QfZgoeBuC4l3aIEdfswGo64PYEEQ7F4PESZBqiJQTIGaBUzAvNnKHTkKA282DDVWVM1lXUa7fVt9cKE9RjXztcaAitt8pG47wMhKfRbFhCjXZQma0KOCMYI9EOg/nutrWDxjGz7CZnFLA3rNTNGrhP8N3MgA/RLNN1ZaiO7g8Y9piD+1xzIRSZlaziaiWDplVBu80s2/5ZQByfSPwEKuU0mlZ5T/UolWq4eHEBc3OT8Pt9+PSnHsGtZ08hEgkjm60iGHSL4zKZLqLZ7EA3PGDCLCPjSXHHAIRIOIBoxI/LV1dkftP4jsWi4kTzuJXjhYY+XbqlsoXqhtOROlKDCvXJCDiTgYLrxgaqBq1rjm2lUoahuzAW9yLoJ9jSFqrDYMBAo+3D5NSxHs02noXqtbSssaXFlICmDB6wn7Fw9YqcY+jwGyXbjpTHtnYu20UgtlgsI5EIS99euLCIyUlS/1EDd/SJxzOLOFgtZnzUhGpAMk6gyfktGtuiOrf7k+uKBvn4eEiyVfda6PTMZNOStcSqUmt2GL206NsTgDRrcm4WXWkHAzS4NxsC9vOzEydP7dCtZXbNymoOk5NbWcTD6sw+4RizrTZzQiTsV9k2Xd0r2TuiXwhUqm3Zj3nWH9QeASibNRQqaazmz6HYfhptBwGtw6Fm7TQNoOGDZkahVSbh8yoadbaPc5o675qjA4felsAJg0wDhl/aQBvBDjKT9baNsaK7D1V/URvcRLGYg+6whF2ERTToWpRJ6MCsK4rhfvakfb/PPfYUnjp/CaGAT6iKY9Ew5o9No9GqIZVdRbJ4Hpa+hLaDbBkq8ItZwIqCfvSgp2FzYLfPtY4OJ7zwatOIus5iIn5M7LF+RTn/OY+Kwijh82oC6LKwzxT9aw65XF7WLjWLd9sTeD8GdagsLa5Zh6Kt0xzyfdYjPrZ3OmSedVbW8rJWfD7/vkDkvfQpbShmgVEKbTIxPHO3Awc8vklUistCk0q69/njWwCHnIsaLTx6KYvP+m5Hk+weR2VHDzB+jdnAZqsDYbD8PCsxvYkvieYRvwkyggkCmyaz3CZ6AlyotZtOLsBjqGCiYYUAGFlxWq2GvL/nT94iwFK/wndQLr2OSjmPUDgAl+6D2xNFtZLum/k27Nm7fc5gEgKmsVh/0IFxllZVQ61ImnfA8Hbkh0Du9SxkDeF7ihmaBPkaFs/DHfh9DIJ1wrGBmBK4q5QZdFdDOBLH7PxJeQfRF7q4sCjvzBMnT/RUnf7aK5cuy143PTODSxcvolwsCZidzxc2zyuhcAgz0xObmascd91wiZ28n2xWq6FB98SQSExtnjt5zisWUrDMzMBAVr5XSA0ttm+rJSAwfR0EKfuVfDaNlaWrouM7fWwezgHAL9996ytLktlM4NfXR5uUo04fAOW+GJQwLD9gk+4ZfO8NDvyxZWd4XuT4MpiURRiJPK7NYGn7PMxxpq+GIDiD/qmlTfplZrEOKpVyEdlMSuxHBlbspRAQp+05MTUrWbOHVSQ7l21jIMj6CjodsqEM91V214dsYgSC7eAMmz6cfef1BZCYnJKs8VEL50UmuQanqzOQmtpqdGB4YojGJnrORunUKswq7aydT2MmMM9DDNbtnkdL62Whb+Y8YKG27vHZWBcIrMHpCklQuugC9zGnuC4qlV5a6Gy+hnyphcnJaXWmK6QRDbmENcoupITmOXq/51T6pp44t46VZFH6P+h349T8GJKZMtZSykbk2fLWU4kdIDDrIEBqqyUBGwcFpI46zvu5zra/SPdMf8BBFAkeyBThcIWwuJoVicGxWAQXryzh1Ik53HHbrUfg70F0dPc9rhX8pVavDU4SpPvnf/5nAWX++I//WBw4BOsI9BJQpTHEFzKBKAJIBNYIghJU4mbFxfnII4+MDP7aNND33XefAMIE1UgPTfCJkV7d4O+nPvUpMW4JaNlRXwTZaJQRWKUuLuv0l3/5l3IdATECgnQYEUSkFnA3+Mu/ESz8zu/8Ttn4Lly4IPUmLTXB5HvvvVfASAK2tiaRHQlMII3g8ite8QoBIQlwMmKO9+f92E8E9mx93m7wlyAxP2ff2QACHS9sF+vzxje+Ueo6TO+XoD0BU4J9BNbZD7yH7dBhnxKEJUX2pUuXRBf4ox/9qFzHunKx8lDFfuIzt2+cNvhL0JgOK17DPuZBh6AwQeBu8JegNj/jfLIDAgiWsk0EuwnGEvS1dX/p/PvIRz4i9SJ4TG1ijrtNzU16b3vcWE/2GevM8WS/cUxsEJv9x+8RoOaYEOwnKMtx4ktB0WgAL3jBC0TvmE6YD37wg6JRzGfz/iy8D9tK8JfazLw/+9gGoTmfOO5cF6zLpz/9aXnOk08+KeNpOxc4T+iEJL05taVZV/YX+81uC+vEPmC9CdKz/d1jQMCZc48ANK9j+/nd7jnDvxPIZkAF6/6xj31MrrMBYY712tqaPJsAMtcp++e9732vBHZwbhAMZwAFx4xzk3PoMMHf9fVVnHv6CQF/4/HoZr8NdBJXKyAwR2BjEDDXvR9KxpY7pLJJR4hwPOj9+Ebcz+0JC7UvKa6201h114eRvuUygVSHOHZJS8lMPNrBPIzZ9MX8Dl/e3Gc5LqSc6eljMdp4euMXN7RCqWvXIk1gABNTMwiGtrRyur9byGeRTVPH1wFPl14KD6LM7ouPbYG/kmlSSKLVUA68QYXPtUHYQdRIdBSuLS+gkMv2NQTYVrfHQIARt32cnQpkj0FzukTL1s4ApIYLD+37PXge1HyhQ5dAiM/fq9EooHVoUuZFtZzuOXTbGjQ0xvqtPzoDSTE0MX1soIHGtVkuZeHb0O5me4RWzUmq6TJaTQXc00AslesCLPm6Du6D2i/OWGYvmgSt2vB6XHB7RqO4Pag+HVw3Tn8nzDrgdPlFQ4jvmt0K26McsxXkcmm0GhV4DKXXutfi9kbZy2jU90sTroHZtNSwNgxSopVhberk7rU2O68X8EbosRVVKXNLu/Wu+O6jo11zUEMngsTkdF+n2tLViygWcnKuiMXHZa9iFiUDR0gXfaPXXLFQhT8YkbrZmSGKpqsl7yxqiTEbLhINq7OBWLwO6EYIgdA4rHoVtUpyE7Tfrec9vjF17jULAgY1G22RNwhHJ4W+OrW+LGcAUi/rBoMP1XrjPk1NJq47gvY8+3XvpeLAaTPoSgE8As5VGrAYFRxgpu+W9rUa163PvV4dPi8jwfm+gAC3uUJdnH0cm34zm9/n8/lDirLxOOvmQDJZlswPPq+7iBadM4p4vNdBIZkgLQZctLG4kMTUVBytdgPpdEro/qx6XeyYg8iEtevDuSfnT2kbMxR2UgWLvmurJfsBQV4BkHj9MI9bV6OpPU4DneD2fqiuyX6RL+Qlk1E53lqbNsduwSx2VrRyTupwORn44hC7bnpmetNm2T5PF64mRe8uHPYjGiWlJr/H6d47A7iP05nj9oQwPp4QsHm3NcxA4qXs46g4L6CJHDoazyGH48DutAy0CxPolGPwe8Lw+wLSdgk4qNfRhgXNSXpiDY6ODrfulwBLBhpwTbGtHHP+2I67QeuZ6zSTScPlqMPv4/pS5ywW0Xls6ohGxyTwYbe5w/tcvHhRglNpk9g2EQNDLWRR8T6iglA2tNck2Mqji2RC7ql7N6un+6oInXjy2jf+AXfQ2n546scxG7sbkxMzcDoGjzttGo67U6sjIiwqDEwtY2V5WShCvR6vgLOxWBzjiQk4XFGhrdagqAU535eXl1EsFCSDl31IQJ5zW6irdRWEwetoB5IdZlAGP/c0pysItzckgXWdTadlH3RP474aQovXbNSluzu4Jz51bhVc28M0kQ9iIASQKObx3PtOjnA7DR3NA6fDjYaVFQCYjkHSvNul2QYWCy2spSt4xHtmhHt+fl7idgJnQg4EXRo+mW5hPuCQ/z+wPFrW6bOh17iThVxNfEGohNO+ndrS16uNPNs0mg4YnnhP0AWz/JPri/B7miODwKWNTGDu9TPHTiAQ6h9YQZspk14TyulYLAwlFxRBs1k9cCYygm2khCYdtA2kHkbf2nTGNbMh2ZgSjGkwaFeda/ZwtNmqnuaQoFXKAtE25dmyZtZRLZOZQe2vez03kRGEYAb1dWnDj3LmkmxTpxtefwyG7kWz1UC9XhaJJAJVKkhg55mjXu8ICMzMzM09stlEPpdEtZKCx+gfMKWygE0BC22/5FhiEuNdQe+jjiGzzSXj16oL8EtGnO1F/BZ+Ar8GSsVVCQwcVipVS+wLnv8ZhMezHe0HstMMGms+h6wi9JGQxaxczmF9dRmrK6sSgBWNxXHnXXfBH/DjsUcfk/dzPD6GpcUFhMJhfMHznicBlwxEffKJJ7C2soLxRAJzx+clSeXqlat4/NFHUSwWMDN7DPfcey/CkeHBTWxrJrUmZ+H4+CS8G77eQX1QLhWRTq6KnUmfytY8tL+hydynr0jJahxs4DptFwZGMnCie/4q2mc3JqZnEQrT/t9ZCD6z/qShZ6CvAtfHQJ+bWSsiGPDL2Xx7oZyQ7o4iGE70BHlms2kBgV2OnSxixZIpNj19Od32ZDpvomo6EY+NIZXNwetuY2460iOb4dQpn9ZCu8VzW//zvKJt36KF5vy6vJRDMmOKz5H+g2OTQaGF3mRko464XwVi7qfwGVeXc7AaLgQDAayup+DzaChVLWTzypaiRvCtp8YRi+wMWKB9nc2UNtmp9lOHw/4O/TIMcub5jtTwB1U4VslUEU+cX0OrTY1takL7cNuZ04iEg1zDR+DvQXW2fZ/9gr8HXY+j+x31wFEPHPXAsB64cuk8PvHxDyMaDSMSCcG7oU2220GdxwMe6hlZtVshoOH2xmC4AwLO5XNrKBVyCATDGJ/Ye6arAhXzKBVLctCjlh4POvfefz/OnzuHpYUF3Hr2NoniJNDOgy0LD2410pi02wLGUZOE+8yOhgAAIABJREFUVMQ8wFEHjU5POrN4z/u+4P5hXbbjc4IK2cwaojFmWBJMYOCBX9GSUlPN5ZWMOdLukuLILjSqCMiQira3vxX62/23buphceTykLu9Jho1QreMLDrY+AxmksbHJ/q2q1IuIZNaFSpd9o1dmHVpeKKIRCd7gigK+aQcQKmDOqhwfjDz1+MNYXpA5i8PbgR/GZlNMKanbNyav3abhx6Cv5oLtSq1bJ8ZzhzJAg1NyWG7Wk7tyVAnDTBBxvFJOv77R51mM4qmyuPWN7VmnE6PAIt0eCjtWVXy+Zo4DHaLJt7zYuAMb5EmqQWrQUcCI7tpqNIBMIKlu58H7uE7NKweWA7j8TwDd4DX3x4QuulPrShnNf/2htuDuJC15G/8//+6M4g7YgAzFWrVomSSMqjC7fYKdTczEXTdK04LUqK1mnXUa4xaPfg5SSYFl86oWjpV3Gg2TKnDbkEm3d1DujNGNY+SaUGgksAaDbtGvY7pY8cFWHcM0OLsNwyk4SsXC6iUCxKJTaeF1+fZk67wbsObzxURjo4jGhuXfX9QYdR+IZeR/YROrFCYe/TO62lwBsPTqNdJuV3aooPWHAiGZmQfr1XTaLdGo/GmThd9FgRmGVggThmnAZfhk/nCJcE9kDpM15LQRxBXUba10O4AbjpE3FtZ8t2f8990mLBOMucd1Bcla0JNMhkVFfrwRWVZHXgDk6Lx3U3ZvLa6DLdhyTs/lcwjMRFBuVRCsVRE3VTOZwJj22me6TSjk4F7o4B6DucmkMfvEEAm8Mmgu+2ZzPwugUHDcAu70WFlFqytZiWoh2efvWQf272ZSqYEaKQDk+uIwBvpE4OkrXYb0jYGJnSDsJWyiVKpKn3BvdTjNgQ03P5ulPOE2Yau+6C7eR/PrlTYBOyz5SUUrMsoWctoOgpCG3wYpdPwgHTLnbofXm0SHmdY1oJNqddomgLokm7ZARfcuk+00Dxu72afcMzZNzyn7aZLzkBPySKHBYfWBJc59x0WRa3uhNvDbDAGNygt3n6F5ycGazJwmP/mnsnnco0JpW/TRKvTkHg7CaZxNgBvDh2jDPDH0UDYPYeQMYvF0idGAspbpg/NtfsQDgaxns7AGUghMHN51yHh/NGbE4joJzEWmkfQMzEwQ1e993OomxU4HTyLNoSJgFSVPAtzDnHusZ9362ObdppOTXmXkHlFNHfDkvnFUdSNOOpmThg4Bhe1F/K9DJDBool2m7IiBxVUoEF3j6NuZmUudBfWO5ev4PLVtGQ+MTjlMIvKpCkLiD53bEwkHcgcwUyXUplZRjw7MaCngbvu2GKu4d9pI6yv53D8eO85vtHq4LFVC2nLhUvGFvBxmO14Ntzb6wSO+R04V/w8TAveGEC+4gPOFo57TZzwmphyH55u+vZ1RxDY4Yr0sCNw304nF+H3qnPMsGJnqHJtcK8ik004Euv7NZ4pqMOZXl9GLB6Rvd9wh+XczD3qIAu1fpkJTLuqnzQN91i+hxoU05TzoEN+FE2/YjbYUxE2BMqA+MQm4HmTgXdoM5jcQqvFPXp4f/KZzJDWjSCsekkChRUDQ1t+23Ibu9aNdXHyPU0K2N66sB6sz6h12VMfbFzMuHiXOyJB6/b7S/xGuZSwlnk9/UFgzqVqhXId6j3P91tsLIHJ6VEo+9X7c311EZapMn79QV/fYEtJDHB5xGexVymgYf3BoF4G7PMsUikle87wBMIYFM93jt0+gtz9GMbk3V6rSqAv/UMMoKANqN7zysdkswCybwV0dTrlOvrYGPhAP9gg342aUy2xO8hMJBIVZDdyMTuZZ/7RAgWG9cdBfs6gac4POxDCvjfbwfe13ZeDqMD71YWgdrmUE63afmdQruO25kM4MiFBjXbJ5bKolpMCAm+300hvLtnJcs+tuZ4r1pErtkRH3GpwX6hhaiLQk7HLTGAmIHQIAg9gLFSa50qOw/YhmPWmZBmXKi35vlNr4/hMCLHIVvAD20da6FEYoPr1Vb5Yw9JaBdFITGUcF/OoVOuYmZqUeVapFDCV8AsY3K8QYOXcIsi6H4aBg5xL3fdaWckg4PceOFX14nIajz61DAYFsNxy+gROn5gTnwfH7aYCfzmABE6ZfUQKK/JVm/U6js8fwxf/jy+SycaJzszBBz/+Xzh//qKkzzM6hYAFKSpSaaX9dyPLfsFfRtgyo5EZmdxYSffKLEzSKrPQ+HzooYeEnpgGKTMbmf3L7EoudkbnknqZWZbMGrQLnSzMfmUmI2l+abSS7vatb33rrt3EKFxmKNrPv5F9evTsox446oHD6YH9a/4SGOBhjZpuhvy0mjUBOLsPJKKB643A8ASQSV4W4MHnD4mhZhc5RNgOJNGiVEWy8zai/fgxowwvnr+ITIaZFSqaLBaPYXJ6GulkSrKMWNyGG/Mnjm86c7h3MuKRjirq/BHoFb1AUkNlM5tZYqSRO3nylDhhaX4xs6GnSLagigAUB/VG4cGfYAEBdHFMurySbcn+GEYjqppNg4kOXzrdqdHGAzDBOwIEpOs1VWSeZP+2pa/oIKMhRRBikDHFzGIChoFQbCANMsEZRmI2G3T8bx3W2O0OVwDB8GRPFiUjaUuFNbiN3Q1Ugr906k3PkCKpv3OVUbLMUg2HR9dl6R4PGu8EUEil225tj2jfZwT04SyznrvSQKOhZgpoPZpRzhvwjENHx1hiBtE+GkW8hpGmBPNdzs5mJjfXKZ9JDWPqtNqFujEcRQI+e3Y4HFA/EYii8UCjiuAwnfT8Ocz6LFd1fCrtx9WyAbPlELBse3FqHfhdbZwJmbg34cBUJAivV7FJDItgJwhVLuXFedJuUZunswnsSYavmxo8uoDGskc0zQPTnHW6lPOGWd7UPJL9QjKw1N7F/YCR7gSu4+MziDGDc2Mv7Tek1UoR62vM0CddXmszU7WbBkuo23QdwXBU6MBIJS20ujsyDS2sLl1FPpcVNgJS9hXzWekHAp+6i+DW4LlIDSn2X6KLfpiAMp0UVVIWG255tkee7xKatlI+J44Juy6KpcQLQ6Lm7T3MAV9gQvqLgK/dZ9ybqcvlcBkqE3uDxru7n9j2fK4AfzAq1P1kcOh+LxBwFqcLU7UcbgFFzFoNWsfE9MykZMvt5jAgfTkjx+ms5F5B3F054fpnQAxblmatIeuNNGF70cwedl/SAcfH54WZoBu4XF66Cr+3LaAvs2dj8ZBov5XKJcn44zpnS0gjzn5g0JZiS7g+1LbD2rXb54sLKcTiQcl8H7Yn9LtPNluCWSMFu6cvmMy9kUFY7bYTrY4uAT+05/o9S9FFm6i1csgWF5GsPA3LuSrBZ4dRFNWyG6iH4GokYGhR6C4FWvO8ZTUIatUBR0v+5nYG4PH4BMglyGaDi/xtg7qD6smsyUZD6aeatRK8Xsdm5kLd4rnIgWaLFPRuufegTAP2EdmpmInLH4IN9rOVFE0ZVrMOzdGGRt1MRwuaq46OUYLmLaDj6pW7cDS8cNaD8DTjcDuCktW63YlXKOVR1pbRCK3hZORLZewu5j44FAjW2h6EOvdhMngG555+Gg888IDUme175StfKTI8ZHLi/dg/tOutegW1WhleN320TdQtS84D9KWwnfuh4stmM0oCBh24nLbm9u406HTOEXw/Njcv87UDvvPCsMy9Bbsd5LxlHSg/0+hTB549Ll5OCRBMpinOSQmiEUYMBUSxTTx/0wnO3uXeqcyW7owgO7iHeu6KhYABFpyPgyjABz2H76CzZ6bh8269T1hPlQXs3ZFV1mx3cCndwFKxg/Oe4wfZdc+qe/GNzyRAAiQ1CTg4Kv16wOds4c5ABWf9Nbgdh/QOIXNKg2hSUGjy7UImgXR6FW4XA7aH20cKuFO2EfdDAloE7voVAQKzaWRTq4jEQnC6mAlMLd4O6rXsdZ0MrIsKKCJ4xoAm7hkGGOBJ+5/HUwlCrFOKZHg/HGTlBcB1h1V9yIQBoG6W0bAq4m8YJTiQ9VFAo2JZUlqy6me3QnBmWPDRsLYyQ5YZjbH49CbgxOfm8xlUiutwG/3XvjoHmKibCgTmfh+KxDA9e3xgMBTP6EJpXK8L6NvtR+mup0v3gz+2bTasDfv9nM9gAkLDUjZgd2myfQS56w0ZFwlC3JBz43W95+6NseN4USpF18VnRsYn2mk2iKzGSwXkUTKO/z5M+32//XIQ32NwAOdHs6HWI+eUJCk4HJLxTb8Mmdm67cBhz2XySDGfloQa2qUfWgni4TSZSIFXn/EjW2vjwatKn5d/e80ZPzLVNh5coCQI8KXTRdwf7x1nUtGT2cfjpUTTVnZxudrA5aUisht00eOxAE4fjyMS2vL9aQ7+myAh/RKDg0EVo2ZNzvt2SeeqMC0XJhKTyBWKMKsFjMfcwhRnF7K7ELPbj83Eezxxfh1Lq4VNXwQDG+IxZjOzrR3MTgYQ8PfPNqYNSrr3QJCsQPvLSB42nqN+nk4XhRGBGsX7YZQa9Jzzl9MolCwE/D4sLa/j1Ml5TIzHZW0rxrsbDP6KE8bvx+nTJzA5OY7JiXF5CS4treL9//bhUftPJsArXv4lmJqckKiUbDaPCxcvY2FxWbQGRstwGPlxQy+8VvCXmqnU9CVVLOmOaThQh9Wm+yVl8R/8wR+Iniv//ZrXvEaobj/0oQ/Jb9LI7lYIMhP8Jf3ty1/+cgGBGa1rb2SkWSY9MemrjsDfocN9dMFRDzyje2BlZQlPPP4o4rEQ/D7qdKlMiP2+mPt1BsEOUmKWCtTgKUm2683k3N1VbohZtnR9ddkKNoWiOH82MhTchi4RnzwIMyuPmZbM/Ktv03Xdy2QhiMNIXFKLtnaAm+pOmzRCLgPlwkovNY04O6vw+cMDwV8aNzRcapVCTwauRB3Cg0Boosdxlcko8Jf0K7sVgkykM6S+C7Mk+5XU+ioKuaRQO+8nIpDU2jR0SAnVbDAr9plRqAtL8I8ZmwQHRy2iU1SqIjY+KZRJ/Qr1WVPJFTm0MzhOzRGlOdtqWkKRbRvujBKlBhSpYg8SCCrX2sgUNBjesb66OAQp6JSmYRoPtREOaKLNNMyhoKiqCQS0pM6KdppRwqP24MFeRzp7Bh9Q35cZuATAXEYQY+OTEuXKoI5hhQAEg1noEHDrbcnC2iyaC24vqXI9sKySZBwrZ9juTkvuCYHQpGQAMKCEQSyVckaoMsfGj8MfpKNNk82j+I4/ReP8E7wQwde/Bcatd6H0D2+D9dSj6DTqCH3tt8C4/Z6NedTGhac/h1KRWloE6FUE+LB3hdAjS+bwPKJx0svuX6eQlFk0uAky08C2n51Orgm1s8x3iT7fAnxVNq8P3KO36qrJmlAOra4MX9FtjkoAToNBJcyg2FYIpjCIaXxiBtH4mNgt17Pksxkk15akH0KRgGi0Cuk/HYkuP8LRaZRL6Y129XcaUivK6XLIOjpoR02h1MLs3C2i69ld1lYugyxvuSyZO26+KOz9jiGdaJcvrQr1HB2cpFtmhPn2flXnBaBmtlAzHUKxTlBo0FlIpEjMCpLJNaxWPwdTvwBsUAbvt64Dv9fhfqCp7NziNIz2mGQbEMQSULlWlUxX0c11quwPJ/wIh6I4derUrlq5/Z7JtjGYr1jIIOinnqvaE5S9riFfqMPhCoqMym4ZJLxPJpMBZWkIjhJstCn/yRJjmlUFQOstdEAg2omOUQCCa4Dr2ilQnU0vjNxxBL2RTbmarXaQLUJpaXc0Urm7UIstwGOdxJ0nXzJQmsB20JCZ5gMf/KDIA73oRS+SwG7a+w8++KD8/8tf/iUCqNoOdq4rBhTE/3/23jRIkuysFjzuse97RG5VmVXVVb1Xd0vdrdaOHoIWiAcSeqvmIR6DMdhgxvIHMzDGjDGbH/OHMRgT78EY8OOBjYF4ZjzEIFoS2qVuSb13dVVXV3WtuWfs++YRHmPn8/SMJSMyInKpqhZ529KqujLC/fr169fv953znRPxIxL14/q162jrbXBPEI3Gho6jrM3bXtj8k+Njd1BRgslDehp7BNQ212yzb7wmvrtIHOL85fPM71NCuRfI6XmZwWINoalVREL6MJrRF0Np5PbyOjY20ojFZ5DNlSVvYlSJW/DWhZdwcumMvC/o08e+04NvfeUWnnrmSQT8XuTzJWxuJoWYalE74uEeChEUGt143uXVLDLZijzHHA/xu9aaBnhBMpvdKu9hv8+JYMBtVAPu8/1HkGt9PYuZRFCSxMMa8cz1YhvryRLecD14aPXTh3G/7rVjxJwKfmLWir+5pSFgU/ChuAXfSbZRaB6DwoP3KmLT8JFQAfEj8hBu0Cu96eiTYCehhWRjm0oPx/GS0IaSVk2kl0USNBQWSehRjaDdxuotBIKMT0keYrwbQL1ikMj32wzyS0UqcU+eum/s/pgEwa2NZYQjobsWy0xzrYZXbLfyb5rvTvNZU4HiIMAIQWCoHgSCM31S4ySMFvIbcNiG749l71VtoFangk1nW7Y3jBOLp2VN5buZ/reZdBK1KlU0LHB7nfB6h6vhKcwJOQKibHHYleajxtTpYhxjR412awMqVIylKWcshAmV1igtiZu416KnLRWe+CxMEtsw7ipxH+f33FN5vWnm2rSfFen1CvfF9R3w1zyGSDwHw0JCsdvsYIEFFdkoC05lsGAoLAoFw0jXjOsubdXxWjmKrbpzKDGd5xHDIgV4IGbHh+YU+PUMOu3SLo9rKgzQK92Uhu/2Ucet9RJyRQ0a1ZSc9NCNIRbpydUpZBHagU4D6OytCsHcFPe6vYoNt9cKsNp8WJifwY1bq3Dam5iJkrxq9ILPt2G7uD+f22S6jKs3UyhsV7f23sNE1Idzp6Ky7xrVWHVLqWXGa3e60W6EBAyfn9c/fC83bZ+4H3714hoi4RhopbCVTOPsmVMIh5hv7AK/PO5dr/xlhz79cz+FcDiEdDqL//HFf9p1vVz4/+f//FkJcFKpjEyu/+9LX931OQYnn/ypjyORiGF9fRNfeo7s2jvf9gv+igzm5qb4BVFTn0EvG/+NPqj8f3oacWNBDx0ySs1/6z7QmgTBlKkyG4EcyqD1ArxmsEwW8cLCQl8yjhuu5eVlYRKfPn26L6C986N5fMbjETgegaMcgf1X/k7eKwJ0BEMJPum7pFDpP8nK190JdIInfZtPsbQd+LftbpheeoO9MhJjuzf4lKgb7ItRadw2NnPbGxThRm77g+7S8RF/HLJYzWSB8X0yY83qsclHafcnJ60gJkBEaV/KkfbKv5qVfg6nb6T8Mj8jFbjFjMhW9zatbYfbG5dqCLPlchkBf532vdm7lXIVVLUiQOIb4cfEoDeX3TI8W/axAVRUhwGy6w0ByN8tjc8DgWsC1gSuJ20MuovFEoKhxEjZdCZt11dvCajs83c38m5PTEDAOskI29XGBju0DaeT1Vf7B+TY/1JVR6Zogd0ZFrB/HCBIsHTt1iXxWZ09+YB4rvLZWb11EfVKXpI3DqcH/siCVEtCr8PnMoBiu21vtJdgzI60mtaG3WGFy2nI7h64KRZ4fAlZU7g+UeJ5GtllLhfk0bd1C6x2v3hJTuKJw6Qyk/j0DeT57AIUG9dDtQAeiz5ZlGRv1os7a5KZrOe951plBGcWAQi9vgg6uQw61dHECUs0gbbNgmx6FcVCWhR4mDgwKn8nk6gzGeLDgWKDiSoyYFBgdxqS0PWaoXZg+ncSxFAkQbfNeNmWhGc/DKnSrkw+mek8ly+wDYxu33YS3QOhE6hX88KK7wXRGaTaHB4h6wwjZBDwpZ94YmZBqkr2kpgeN8foc762elPGkWx6JgIoG7YXW5ygN6um+V4hQGPcdyAQoHzt7ncnrzUUOSXyb4PEGD73TAiw+vcoJbAIzDRbDiRmF3eUOthvzuVcZhVOB5BOF6RyltXYhw1Cj7sPe/2ezP5CsSrJMUqokSVORYJhiUhZR9tWIVmxop57llFSwkyaMj5LVi+j3LmOVqcKRW2jpdM7i3uNo6myGrxWpRZGJ7cERbdCsdI7V4XasSMaiSEemxEQlcAvn6Nr1zcRiXiRyZbluSeI5XaxYsrw8jMb48pqpQC3SxXv514Jy0KRYK4bAb+R9NqLAMLYlkpWPB7Pz36YUsuNpuH3C0r4KjpUxY6OrQB404C1Blj4u8nG0G2NYcb3GLyOKHLVFeQb11FvlQzpx1IESi0Kq+rEE088jreTX0K5xUrqfmCI5D+7toCI/UHEwyfg90Slv6MaY3laB3hcBEwppbk3QcioWPVBbxHEzeC7L90WL0Y2KiU8di4m+6dQeLgNBD/HnAFjesNn15B945+M/wmUD8qMMwdBIJ35ht7f83sbGxsoFOjtTfLCcI8/ykf7fH4ktnMYvWOh6wo8vnmUiysHeh9zbaFU8pV3NuT6CajS747JPpfTUI8wJCSN94JZBDBuX8J9B33iKI0YCvm2yZzKPSVFyffdxgY9TA3VgWGNs7TaaOPicglvO8+gziTucRs7AuSgnHSrKLU62Kwdg8CDAzZjb+LZaA7OI6oGppVEs+1APN61heI7s5BPQ28VoKrbyltSgT+8mcAdK/S4h/QFDNBuXBPiLAmEikXi1lJ+dWwc03tMVqCRgFIolJBIRJDcykgB0uNPPIaFk6dkz8i+lUtlyek6nNz3eEWZQWtoqNcqonARjUWl2rZaLcGqqtjaolJKBY8//tC4S7ijv+c7me/KcZW8++2UadEissB7WLrsfXzK/rvxzrV1vPLqBdx//wM4deoUVlZW8OqrryIej+GpJ88j5Gclq+kp3D2iIXNbF6DPfIf0kvXMf3O7nfAM8fjlkUj0NooB2gcqBtjPOPI96faS+KWiUtrak1zAayQgTCWmYDgqqm2TWvxwHLJpo4KVtj7DLHX20/97/Tuc+1TSapAk0NNMVRC900Y4EtulCjXuuihRT/suh51kvN3v7qbWkdxcIMiiSSMeZF9SW2toNnK7lPkazZZIzTsdzLV140WS/1e3KnA4AuKrm8pkEAvbkYh2c0cdWGCx0rqPsb9RgTyqcR5Q+Yx5ArNVaxpurBZQLFPhS4XN0sHSgh+RHp9e7kFJmN/Pc84c1uXrKQR8YSnGyeVLYo1TrlQlFllcCPbJWw/2PZ8vo93SBYjlXvKoG2PKQqEqCi6HVX2czJRx5XoKxbLhyzwX8yAejRkkg20LF84Pc7266+AvE77BYADRSBinTy9J9e+0wC0n03vf8xgeO/+wSEGvrm3IyzSTzU3kG3HYN3q/4O9h9+P4eMcjcDwCxyMwbgTuBPg7rg8/qr9n0s0ES8TDd6eyxbhiAWZEppoeft0qtmnHg8lBq3V4hXCxWIbV5hIG9KgKoySZm/kUAkF/X7Db0u1weWJ9lRys1iH4a2OSdY9GBna11kA4OiOVkMMaqy/oe8JKC3eP5PSk1095LIczJEHbQSqsJz3fYX3OYiFoHRTJXwJ5g80E7Mx/Nzds/JOJhUAghvjMnBAhBhs3eGvLN0TG2x/oJoQ5TpR/bjYokW3cO3pTUQJ2MCCY9DozhQ6KNc4RMtZVkXZtNChj3ABlk63WLiDHIIN+dnqHiVS7yPOiVUUhtwZ/eE7ASLZSfgvVMgHOqjCuw4lFeHyRsV1iNQ8BsrBPQyRg6a+g3ePbTKSyArrV1kUqaC8QnM8Cx5djOMpjV7y3HH5JOrGad1Iv3mFdFP8/nWQXp/hns2qJ0sbjVBPIwK1RwrRRQbNZgc1CELWbAN89r2Q16oM1tmHlnWSBkUAHLPTJtHskQcZ/o2Q1peBMQgHnqFEZoIm/lMhmUvaN1bgTVAmzJyaYy8SLCerqAoqZjBwjKWtKT5ufp9cUmfeGZ60J9BOsj0sfCfj2gmu8T1RWoNzfMElnEli4fsZnFoQJPy3gm9pch9Vuh9frE1nqzXVW6xrA9CBgPWqK0k+KYK95z8nS9/tH+xW7fQm0Wxo0ztEBSflcriYVlvT6HQeC9PaH993wyPOi01FlnhhetW20mobqwjjQUnzo4EM8Md+n8kAglEldu7WDZKqAAIHFfcoo77VIEOyu1RpCdpEKaQvHgVK4u8eCHpxMQrNqQrWwmsM/0juXJNlavYxc7TYKtVUUtBW0Va7pkwGQYxe2fX5A1d3wWOYRdC0g7LwPwUC/L/Mkh6U1Bq0CqDpCQgSl2/hYcV2q1lglSssPJ2x2l8h1TzOnWE1cKheQzN3CVuEdaE0dDm0eHbWJjqUGOCqGb66jIJW7kzUVQecigq4TUDsO8dzN11aRq92UuTppU3UPnEjIcUKuJYQDiZHKJLwOsuxpO8G1kKDuXoQKEn9U1QkoNnm/kcdBf3hNM6qrG3XOUU2qrZlApRT6KFUUVpfpigPLm3W856EZ8ctW0EA2VxNg2WGnHONwP7nBsaAP9eLSKQEjxjUhDG5ugZXVfB+K8sD22r6zV9E7SMx0vYdJ4FIUqgzY0OEewOo0KqiaB6uyq9c18X7j811vaGg06BdOCUaDOMQfgvG9c5N95Phyr0ISA/ckXBdMSweTjMV3F/31nnhsEVbLeBWPcePW+3v6fb51eV3sACjfPaqxr+Iv3azh/CP9/pN8z66tZTA7G94zaclzXLxdxGXrCZQs4+/vNNfxo/RZqwJ4bMpx5e8eN5VPQczexDOBEmaOwCOYMcqNm5v4h3/4Mn784z+Bp59+WnrDdYaElBs3rmNl+aZUnn70I8/AaqHP6B7Vm7WGAHdm4tv0JOWeatj7SuTtRZXEC6ebFgI+lEsbA7YstLziuuw01jHD8lwsmKiMtbW5KWAC1w8CGpQB5j7O7nAiGptDKpVGvVEXZQ0W8NDmIpfNiVT+4tISctks3r50QdYoAtdslDNNJKKHKg96WM8u97Ksdhz0QzUU0gx1oO5PNyac5vwCNDc0ITLx/UFlHl1nRaN9YuI4LbSqtTaWl5NYWduUAiqCTbRDoHJDLBrCmdPz4lHPQoVeohdjEdpo0dOU8rLczNQwAAAgAElEQVRivTLOm1lRwOpbVbGiWknf1T2hkSsJSkxAu6lhalkkS1AS13wu+IwFAiHMnlicSsY4l0kJcOl0jd67THPv74XPGvOvKT7dnNOcg4zlSDRj7o7FJJVt6XmJprdVAfV2S8jZDqcTDgfjeJdUVvPPSaqqaflDyyWp3B0CAmtaBw53VEDg3n1iJr0lRHCbtT8O0ZptEIwlAMxjmo17+ptrRZRrgM/rkUrx+YQH0XC3KpaxH0FgKhp2dILAe5OjSIYRxSCtS9TZTJWRLbagd1RUa3WEfDYszPj6ZaFdzn1ZlPBart/OoNaglzQVz3TEIiEUaBelNDGX8EoRwKjG9SWXK4skNCuCj6JJkedGTpSheJ7DaFdvppHJ1+HzeFEolXBq3gcWEzc0Ozxew2KH65wpua/d+hrmnvqPirJw6vF7lt7GBSoUDOLZn/wYvF6PBO1kQX35q9/s0xk/jAE8rGMcg7+HNZLHxzkegeMROOoRoCffhTdeRCwaRigckmCFCaM+xh+DG3DD04amVdHWmiiXq3C6vJg/OZxRSy/GdGpTZDUZSP1LbJVKFa0WkJg9ITKlw1o+l0E2vSGJ6L0qRvYaP/p8Wm1etNvVXR7D5W35ZXosOwdkOM1j0vM3l9mC19cPKjQ1emHGEI50/ZOYEC4Xt6Bi74pVgt4MuoNhg/W4n7a1uYZKMTtaTkixwOWObAc0mf2c4q58Rzx43REBnKQSt6cxgUu5qUhsFqFIbF/9o9dpo87qG/rGGCAY54fF5pL5QdCZjQnPcqUpgQDlX6dptLxhoFCudFCt6yATlUGN1xfYqRgbBQbQG6eQJ8BbEw9T5lUNkM/oAQPtpqZLgMCAiZXEvdKTZj+ZcKB/KPSGgLb8fsTfAZW3xtX48hyFAsEwMk7HX7vTHZX9p1Hla0gBswqbQD6rBATM7mlM9izffEeSBPGZU9C0Mpr10tiAaZp70PtZYajX6XPlQTAUFX/iSeT7CTRks2k0GyWoaAoR47DsVg3QOggiHMZ7g0ASJaS6ASlBYrKmGSCKNxg60NsERVhZ5hF5S4471xKOpUg3j0m6EGig7HWzYUo6d0Mc1crgOyyALwkSg2NYqRI4bUglLqW7ppGoZjJg5dZ1lIuF7SoPA7zmbGQgyr/zeLyuUVJ2Up1PAKjREhCdSQdJRrLCt08T3Og5r8zljsrxKT8+qPxAeWeC4Qz0x1XWcpynAfB2nsMWq2vmkUkuC8jt9QVFcpFVsLeuX4HLbYfXF4bD5Rff0EqlCB0OhMNMZnYTEFQ5ctjqUJW2eFtGo35J7A1LVDHRyPEhi5rMe45NgMztPi/n7t2lf67FakO+oAnwRmlaVjUOu14+E6VqFuncOtL1t9GwLKPDStMjaHarC1YLq/cMcgbVSNq6BpuFnlj0I2+hQUsDXYVV8cClziLqeASJ8AlZE6e5X7wuyvu1tIYoboSCJJIY56UgAEGwekORCmZWbg4emwDb+kZW3hu8N6wANj8jlblaFfnyFjZzV1HsXIWuco9wsPSCTXXDYfUi6DiNsHsJVS2HzdIFVLRNoKPifYu/iovrX0S5Rcn3UedSoeouONQwvDiFk/Hz8A+5PuPdw0S2Ab7m8zmRfWfuwe8Pi1+sOrTizWKoUyhc7zxo1IvQW5U9nzcqdBA8TaWSMquGSyVPNuEIPtPz+NZWG888RnBhU2wVYrH4WKLQ4BnYJ4K20/SH88bjW0C5cHsqJQEmSO2uBBq1DNQhzxfnZTJVws3bSQSDoYkUMiYbsck/ZVSylOF0qDh7JrGzP0mmi1hZZRLPL8k1kXotFnBqKYpwaLJ4h8culmq4fjO9XY2jiJc11zXGWqz6sdJ/WoHEZJFYAm762ff4yg9eCeVIN9aoENFCLB6VLDTfKUxC15ptXEl1sI4ANm3721tOPnLv3k8G7Qo+GLPgpUwbtTZwPqjidkXHavVga9m7d0T6e84dzayjiWcjWdjVASUESuS2mCdgbNGQCifGGHy/EWQziRUkKNJ39b7TiaHvMEWxYn0jh+e+/A3Mzs1jcXERL730Eq5cuSIElfvvP4ePfPj9CIfc0BqMs0dL+HP+c49J8IZEFYIosjdWuSeygQpbJDDxXVar5tFuVfv2UTY7geAwiqwEnoLURfIjbZd6K2MJPtscVEM5ITED3wPNZl32jJQiFglhARdJlFEF3PQHg0Io5d6uWc+/K6eR4Z+ui19so8FrJqnRKrYpjHMnAcKGXTjfc/RvZhxJEM4AODpob+8NuZY6nC7YHS7kixVcuPAWLr99Ve4/3/GcpySu8e+iFuTz4b3vOY+n3vugQWrdR+O8ItDKtZeSy3fLlmhY10lWoDWRLqRdxqP9TWItyl1Xu8+T1mzCFwiKetwwqeJh5+F+kHmlYj4jZE5Wud/NtgN8NY2CDM5FvkeZr+CPWAiJquBwUsioa2T+Tip0BUx1GLFqtS45HFHbMkqAZS9IGWjaHk2zZzfPy/MwR8c8B88z2FqtDuyuCALBeB8IvLW5jmY9g0HcmISwaoXroUEGNhv//cZKAVuZqgDYkZAH95+OIRToApWyb3OGpEK8rVENaPydZfU8n7HetfD6cg7+QAyxcAi3VtbgsmuIhbt2ObwXlIXmmj1ty+arePt6ErlCTXJBxnqv4NRCCCfngmOV7sSPlzkInwuWIXH3tP0xP7+5mRPCAKuMx8Xj487BgoULlzcRixpzqljMYWHWC7/XKQWwuUJb4m6+d9k6pRW0LvwBLLU3kPiPl+5t8Hfcxd+Lvz8Gf+/Fu3Lcp+MROB6BYSOwsnITb7z6AmKxEEKh4ESev9w4lVhRanVg8cz9QweWwAx9GMvFLMKRfjnh/d4JcwPHzf2wZlYddH9n+McxKWj6x+z33Pv5XnXbfygamxWp0GGNPiDp1DpsNnXHo3Xac+3IQ2s1qTbsbdx0lUsEOUZ7qhI44AaLVXO9AIMAep4YItEueCsVO4Uk2lp+7+Rmq41SsQKrzQH/NnuZ/WLymT9mk79v3yYGbL3/TgIBKxYHQWnzM7zflOBlMySNJtiFTju4R/B59tvrnxXmcrWc7ts8cwyYMGBwvNf19F3pwHXzOXF7nMI4N4/BCi2RXteqO0Gf4aHbEDlTSiYeRWOg0NIpCw0UykCtoaOtK3A6XAgEyawfzbDkOJE5Wi5RirMhUqI2G2XiFTkmqxCIHQngOwGJktdbLDUkUOsNeMZet2KFx8vqUVbTdiu1C/kS3N6gJGUHJXuZlEhtrsHuYALHIQkmjr/hDzy51PfYvu3jA7wnVKnS4UIiMTfW2sOoRDcqL0qFFOw2bZe30D660f2Kwmo4MqgZlLkFPGnsUV097Fx8JQQji6iVM9uSzj2fUmziXU51gGEJHVbTlwolLN33APwBVrFPt47cvnFV/L+61SQdSdpRzWBclfak40bmvtMVht3BSuWi4Rc+xI+YxytSYldVhNRw0ACzt38EOLKZoiQ3AsEA5k8sSWLNrMAedS38HhUjtlZvIRQxwBKz1Rod+AKzCAT6gXYCWC6HJhXlRgXJ3vckX6gDqhvRKJMfe6to0Dbneu2L0JAn5DrpLTj0z4lkcPMEYvbHMRs/CY/HJ95x4661tyOsCtza2oLSqSMYoNxtd6yY2CyW2/B4QvAHaA0x3bF5HlbHrGeuItN+DZqSRwd8dx98zDzWGZwIvg9eRwwbxTeRrL6Jts6E2eQVusb4LWHG8QROLZ6TBPJeY8dxWsu+haLtFegggae/KiJsP4eY4xHY1dESylTdoCek1Tp5PzmO6VQK6XQKgUBwqvs7zaQTj8xCARt5J97/xAmkkutCxiBwOi2xkNLNrEybnTMUOcY1EwCuFJenXnN03QaHm+D61tDTsKL37aubIIFjryrZcX2c9PfGvoMKJpRKNOQ+ufyQePT4+ZMTHUaIYiJXWxAfUlbWUEozFKYsuEPmAJPDBGv53mDV3z/94z/if/rc5+T4UvFbbyCXz2NmJiF/pww6LdK+973nZRx4/Gfe/8zQ/hBkSSU3pGooEh2wc9EVXCvaUW4CVx1LE13Pv/QPUQ56yaOCThtvFe6uqsPduhdqR0ewmcS56psiq2lRFITDEYTCYXk+mIxOpYpYXc+LzdwoxQKz/+ZzRjnRhx9cGHpZrJpjIv/Fl96UdezRR8+LXC9leykvGgj48Zmf/5TErbSOqpZJ6qsIQdPIBxz8XWV2jCoxBGFpMWQSaCe5FwTCWBXYqBsxnZC8dKqPjFcT4D7S6zN8ZE1VIV4TyYtmq3TSSOpXSJuEWwkjpp6FBUcTz01yvfwMQVcSzwn0kkhJ4GuaRhA8ubmOSqVkkEVp3Tti/2La2fD3JJrHEqPJ5pnUFgq5JAJBn1QPU73k2999GesbKfziL/6i+AJz3ReinEZlLtrAjCYW9F7Tjq8vKO/cvT/TXPfgZ7nGl0ol8ZPnvCFhsVf9aXC/Q39Z9p+kJH52VCNp2VCoao60zCKAyRyWPEbbdi3MLZgKGeP2qUa1vS55Jc8IL+SDjM0k36VVT7FQEvCaCk52h0OIAW+8/ppcxyPnz8t4sfKe13Pr5g0hWD1y/lHZL/P6X3/1VVy/dg2Pnj+Phx99RN7pN2/cRCQaEWuLixfekOuMxyixy7jLyGmQlFqtdAnGnKdNrYnZ+ZNTPw/mtTKvQLU8q4Vk+925E+bsbI4QgqF4H1lOCnFqmV2VwDwuFaGYA/J6u2tGo9nG2hbV46IyPo1GBSdmff0euoqpYFMHOgYhfpJWLnNdMKxL2Kg+t7xRRiw6A7fLiY2tDQS9CoL+7vWRsMP5THuPaRqfmQtvb2Bts19h74EzcQGBx9mukAhBKXSfzy0FOgdp2axBtuCxON4HaTdXsljZKIrqDZ+zh87O4MRsYOd6uG9NpuvweA2Sc/O1P4St8FUp2uHzHPt3bx0e+KsoC3jiQwvo3PwBXls9yGW9u797DP6+u+/fce+PR+Bf0gisrS7jwus/QDjsnRj85QuVL/BOx4pT9z0wdLi40aH0CFmZkZghXXSQJnKrlN0Rz8rpGwMt08Nu+m+P/wbHhAEPE1Q28SBTpYKLACgBIkofk3lmSnCYR2RyTnyGOpqAnEZCiOzVboKBAILIDI3If6sWO+wOet+20Kj3V5KO7/noT2gtbiSDCIVndwJ5BkX53Baa9Sxs1Ekb0SiPxI1vvcZN3m7geZsQKd8evK5eMMEpfovOkQlFBuSsam21dlc9H+Taj/q7rNbrKIpIMJmSueY5DbDNJC50e7IX/jEuEGMVJsFHjpPW6DJ+83lW35LxfHeZubxKArpNzagoLpZ1NFuUiiQzlRI5/aARJabJhnXaG4iHVDhH7Mv5PFLW2WDMUuJ1+jtLpjQZ061mSWRQ2fh8ZlJZxGZPIBI1CAi9jUmGbGZLWM8mU9fjm0Gr1USD7P19enuS0Uk/Uj5TUtHpokeukUTK5GrI5smu5e+MYIlrR7FYpMswZhOeqSq8+fyrFgcU1QWvj6oQnj3BTAYcrOqslLOwWVpSRXyYTWSnLTaRniZYTNk9yhFXSqltQkNPha/FIdX1jXphG2zv70shV4BiYaVABzNzCyKpvVPF2GoJ2aBUzIuUeKVcEpCT1+/x+hEMRbC6fFM82sLRhMiH0seXRBX6pvf6XYkkoEiiGnNZ/i5VnvSLb0vFLjNbdSEK1eVzHl8AHo8f9UYNxVwGXi+vc7cXEWXbq1X6eKpyXy1j/EMH70VL4/eZ4GrC4XTDFwwLAEmJMvajt115+woKhSIefuQhqTj9+le/igcffhhz83OSJOHvnv/udyQZzGt7+NFHYVEVGZetraTY8EQjfrE44HwNip9mNwBmIo5Vp5HYCala760oLRY5tvSqIgu8C+zm8hWp/PV5XajXy/JMhsPhkb5RV269jM3Wd9Eeo1qx3zkrkpGtGKKuc4j6T8LrSMDdcy2THFeqjkus4GYFdAuqYnjnct2iZxfJMw4HK+I9QpwZlLQddw6CueniMgqtGyg319FWS+gokyduxh3/IL/n+FnaAXhwAhHfEsKeE/B6mNAY7sPFhGi2sIVc4xqKrVtodnJTX4utGYGtGYNuqaGt1qBbWbFrhbf4OOZPLI4EankPCAQp2G3bMDgGlDZfXVkRD9070bhHTqXT2Mg7cP7BWWi1HKjY4nZRUt0AEiZtXNM59ygJPVlTYXfFUSsnYbFMA5IpUK1BkRhXOrt95bgvXl3LYXMrB7fbK0n6w2zcbzHJ7nJZsHQiAqvNIiQzs5kVUdlsGSdORIeeWsCsag3JZFokQu974BFZK4c1U8a2VCgCVD0BhAxHH2Y2+X02g5XlW6J+V8jnUKvX4fW4pZKopRsAEmWrRzX2h8/OKD/oVkfBellFsqriinO8J+phjve76Vh8zr1WBbV2B81ppvS76SKn6CsJUwEti4frF+FzGX7sXp8X8bixDyY5PJ0pY3k1I/Of4AFVUbjPEW9uj0NABKfDJvty+odT2YUVw7HYcB9xiSFVC8gVJmGMSW3ObRJ6nnvuOdy8cQOf/ey/wfxsAC1tMrBuikvu+yhjAcZSVJZpU5VjwsZxYUUl7SfGgb8S/ymAi77A2+CveRqdZHabE21rA/nKDQTVE7Bgmuo4yrc64XD6BDAnAYVEQipRUe6YaiPD4hPeZ0Mu37AmYGzBGGOUVQCvl0RB5gAkbyM2BwYBbVy8al6rqP04bPI97hv5M+y7BPSkYrVmkHVIyE3MDicU8Pf0p81lNmXeUsHu8pVlfO/5F4VgwGuitz2v78d+7Mfw4ANnUK9m0NH7paB3+sgchN2LVrMixIODNs6Ncpn+uxWpaFdJgPdQLWjye0zQmD98T/p8eylRqHB5DNuBajk1ND7mHpvPZ7PRgGq1Si6Lyj7jSJbmOBCwzCTXxa97P/ZeBxlPKhQSxOac4TpE4DwxtyAk397G9YlxHivw6/WaxH98LhjLGLY7hoLTXu9a/s4XCInPKvfmVptNCmAo3Szx3o6yEolfJLWSyN6Ns4zq+LZIQlMZwOcftRYC9CdPbq4xa7IDNvf2jXkUFkYEgtGdmJ3HzqbXoDXyYsnV2wwVkoaQulkIYD5jKxtltOFELBLB+lYK0ZAVJ2a7ZDIuUwSb+Wxw7k+TX+H8ZPzZm9PdSJawnqqKkhz7FA87RRaa1mRs7BcrWfkzLbF5M1XC7bUC3E43ZuJRbCRTCAesmI37JXbfq3Ety2SKQupmvDlOfWzwWPlcWSTj/QR+D+ArXKk28eaVDZDszPUpGnLj7KkofN7uPpCFBjrcyGTy0Fa+D+fmf4NVuyn3XNTVDg38VRScfOxpnAlGMX86AGRuYzWVx/UXLmGFev8f+Rn80lwD11++hg3lDM6fT+LNv7uA2sc/hQ/aXsdLVxWoc2fx5IKOt//6a3j9Q5/EZz3X8FfPXYHF8j78/H9w4/Jffwtvf/in8Z8iOTx/cROWc4/hGfvW9t/P48nW2/jrr6n46c8+ikgjh9e//zXg0U/jYf0SvvCWBT/3/kVkX7uCjbOP4L2tN/GFrzvxiX93Fp0X38BV1QLLmfvx8OYW6ueiyP/Nc3j+AKvNfsBfPgT//M//jG9+85uyQL3zDuUCrTh79qwE988++yw++tGPHqBXx189HoF33whwg3nt2jV89atfBSUB+f98LigB9LGPfQznzp3bV2UNX7LpdBo/+MEPcOnSJWFUs0WjUXnWnnjiiXffYO2zx+vrq7jwxksIBRx7gr/cRK2tJ0WG8cTCDDY2UuLRR0kmBnSRaBix7eQWk8m8bzeuX5VkBTczCwsJ5PNFLN9elxc3X+yzs3EkEv2bsH1exl3/Gpm9m5tp0NNtfi4uLDFKmbJCmuAvJXPevnwZ2XQGT73vfSI9RXD48qVLuHrlbZHdPrk4h6D47gKbG2lkcgUsLMwg4B+T6FIs4i0jslWVg3mo9Q6kgD9WH4KhmR0WqcGSpJ8IpWT2gaTdgTtFECxf1OB0GmDBUTeuS6xQDfmtCIcmKEEd6BD9f8nq7vXjPeo+m8fnhp930eNh1di9eT+nHQtRJthPhe+IEzldDI4V4/5sV1vyOWBAHInP7wokeZj1lVviuctg1wRnSVKw2ilTRxB5d4J71HWSuczKT1MqbpLxYCCbzSShNZi8JyHFJmv3YVWimn2g3FS7Y4PbE4LbQ5leBmXDKxrMClCqEygdzjsjuN6t2DDJFQ77DP19EyJhTZntHcr6diVVIV8U0Izvf5JuKGdG6T0SC7z+gADA08g8T9NLqhgQUGVCYNLEV+/xN9eWUS0X4PEZ6gx8t1AykNWdQpDw+FDMZ0VBwgCc6RHlFNUFyqYfxn1nUqRWKaNYzMu52Ex5wmFjYSY7OKYEUxg4M4FLSUfF4oTVyrEPCEN9aEKv3d7x6jOrDSYdc1buEUQlGN0LHhKIu5r+CqrKbUDZm0gm3sa6B25bDEH7aURc9yEUjEw1liKHzGoMjbJnFVgUvpeMBCgl1kjUIImuozj29BYedd28zmozg3TpNlKVq2haNu+qt9yufnassOheeGyzCNiWEPEuIhRkpdjudw3HitdTqG0iW1pBvnkDmpXVoJOTSFTdAUvbC7Xtgqo7BdBt2dPQ1W6lwaRzyNbxIlB9GrHYjDy3wxqfPb8vDK2xuWfia211Daym5XrHBPOdasnkFup6CDMzflj0KgqFvOzX/XskFof1Td531QruOztpzKXAao9Aa5J4xKR5f+PasJUsIpXhWt2RNYB7NfNZ5e9JVEjEPJib7Y4X/bivvLOBarWJWCy2r7V0sC/iS7+91vDParWM9zy2tKOCw38jmMt9HgmorAQRcpW8OwJ9li4GKWwLWxurci2NZgPxxJwcn2sn3zuUdeWauHtNJsBlvjsNgES81HvekRwXvrcIhiwsnpY1Yy8ver4jVm5dIyQn1gHDGlUz8g0Va7k2LrnOoq0crCrlTs3tO30eAsCPhVVkGx3crnTwWIhS/MB3k/sjJN/p/h/F+bytAh6oXUTAocBCMwenE3Nzk1d58nmp1flckSzIvYsuhK698gLc27x1eRlf/Ifn8NnPflaILZcvX8b73vc+fPc738EHP/g04lHXnQGBHQSbu2pKRzHGu49J+xBac3E/TzlTAxyl57DYq7RorbJ7TnKsuY7zhzlnyt/y3xj3Ecibdo/FftHehsehXRglk4euL/TLFd/PjsQhvaSawx4vY/02ZIvpw0pJ6dmF0WoN+WxalNdYrcn1XFWdePX1y3juy1/DiRMn8P73v3+HsM+9dcBnE2Ir8zwO8fMlaNqv3jXqmkikNeS7R1fbsoBgczODTKYghE8Slqngwwpqkv9IEyK51OdzwdVD/OEOqVKuoiQqbypImufnCL4zB8V3RDQaFqsOxoFsvPfX3rklVjsPPHhWlIUkh1RN98VO5vUwX8WYl31kbBGfmYPPP7mqHwHL1NaGVFIfpBKY95jEVeOdzdCcxRF8H3sl1mHfzHcr338ba8tC4uX8NooOaKUwOQFhkjnK9zLHmO/6QMgA09l4vbvA3w7Q1g1FI5JaKaXNucdYitLvHCdzzyuFAKISsE0c7iOkQQi/Xi+rwYfvTxuaFYHQLPw990n22LlN6O3SUAUvWgWRcCA5IUVBvtTAzdUiipQKAbC0EMbpk5E+n15FdRvWJzqJN9Nb5FRrLBQxiBvGuqJjeaOEhqai1aaUdhWLc17Eo56d9cOQhea1T5fjq9aauHwtJVYpC7NxJDM5RIJWzCcIAo9XY6AvMO+Jz0+LxOHE1N45wwpw/tDnlzHwfhtlrG02LwJ+H26vruPknBexHk9mHpfFOswz0ZM6/cLn0dn4W1hgWAWY+T3aasX+/SFW/u73gn7Uvrcf8Ld3DDjJ/+Iv/kIYur/8y78sDwPBqT/5kz/Bxz/+cWEkETwxPIny+IVf+AW8+OKL+N73voff+q3fkoCDgNbf/u3f4rd/+7dFfoWNx0mlUvizP/sz/OzP/iweffRR2TT95V/+Jc6cOSOA15/+6Z/i6aefxic+8QnZILz55pv4u7/7O5HD4O8IUJsPGhdSfud3f/d3ZVH9whe+gJ//+Z+XgOyHP/yh9OnXf/3XZYEmM48SLZ/73Ofkzy9/+cvy52c+8xn80z/9E27duiWf5bEJGv3X//pf8Su/8it46KGHhI37rW99C7//+78v1/ChD30Iv/mbv4mlpSW5nj/4gz/A17/+9Z1+8RhPPfUUfuM3fgMXL16U/plsZy4W58+fx+/8zu/ImLJfn/70p/HCCy/g8ccfx7e//W38zM/8DB588EE59h//8R/jS1/6koxfKBTC7/3e7wnoeNyOfgQ4v7///e/jO9/5jjwHCwtdFp+5eeWfzz//PP7oj/5I7idf6JwXnEsEhr/2ta/Jc8J5x9+9/PLLMvcI8K6ursqc+dSnPiUXw0TDN77xDVy9elXuMc/7gQ98QH74Ox7r+vXr+NVf/VVQNpD+M3xO+Czy2SOY/MlPfhJf/OIX8Yd/+Ify72aCi33iNczNzeHzn/88XnnlFXmZc/M1Pz8vx+R3J2187jkvuU6Q+cr5/mu/9mt48sknp0pM8nwbG+u4eOEV+H2WiSt/+T1uBFstRdiVo7xks5kUkhvLIvt8VEn1ScfsbnyOTC9KHzmdPsydGC6vJlUam2sol7JSNSYeRJbdci5kCrb11kj/Q5eLEibcPK738RMnkcwcNTbcWKtWr0im9laM5LJJlAob4oNmNiayK2UyfDvC5uZGgxvIYU28L0dQBOn1yYo2JvlYzXZQeZS7cd9HnZMSy4w+PB7Da9FsO368WgW5bB6VmnGfucHk9fu8NvF/O4rGqti2VJDYxkrgHMX5D+uYrJbn+DqcVrickzOkJzk/AUVJctQLO0kVYay2gNjMvFSDDjZ6nTIIouSV+R7olX5ut5tSPUAGPkFiVhDQp68XsDTXWQYOlKzuBUzMZDWTbQw2A4GQSNDXzA8AACAASURBVFoNVmxOcn1kZucySVQrrHyySzUxg+f9gJTDzkeJadXiRTiSGOmzan4vmUyipZXg4hKo0//UAAAHx8X8fEtXEI4solrJSWX2oJTrYH9YQVYsbldPT4gpGcmGJlweL2LxWXh8fllrpx0fHufimxexsnxbpMwfevgRnHvg/h1PnmFjJ9Jpug6+S+mhRUY625lzD4/0kZ/knjO5wDnFyuOt9VVk0kl5b9h6KmuHHkckmA0PJcqOiSIFVKnGgepBJBKTaoNhYLMhd9hGoZTDZvoWsq3LaFrWx4Kwg/2wqk4EHQtY9D4Gm+pCqWpDJBLvA3mZ4GBcksmUJDnCqiJWChM08nodCAU8MtcNX+zJRoyfMq6B5JIiclQecOjwbRNnJFEDBbVaC82WDcFgRN6b08wTYf/rGpLpTSznXkLNem1nfHr9gRstVjq3YbXYxR+Y5JRas2CARUfdOqyKtMDZOoWE8wkk4rMjn2vjelrYSm1gNXMBdftN6CqtKSZ7+DrVADqFOdgRhdfjlb246l9H278MKHfgWrfHMlz6MGLRedhHeNeRUR+PL8CQPR59A7i+8RpIBolEhleQHsXty+ayrNeD1WFHyAeQBEEfWJIjpmlGHiGJRx49P3WsMXx96+DNSyus+d7JVZjPmamAIvKufjuWThrjJX1Il7G6nhXwg6AsY0FWbzAJygTe7vXHqHhQmerWDesHt9Mp4IDH65vYy3DSsZJKmnwWN69fkWQ0ga3DanyP8Pr4J5PGp6m+NGYRo70KAelquYhQePd+Zed9Ss+/pIZX3I9AH1B/OKz+/ygch68MqfxXgHm3grhTxYtpA3CLORV8JG7B36+00J5smXvXD4mzXcap2juYs5aFXMJncOHEyR4FDx3ZfEWq9/nMUpZ2sIncbrMuXvRet0M8g2d7iB/9n2d8acfaWhbf+d4P8OSTT0m+kHkG5meYq4yEA/joh9+Dem28OsNBbgDJbDZHQK55UvI19+ncKxAQdLqCsNucaLU18RymF+swHm5XEYqS8pq8R5jfInDLfBP3MqP2XbQSWl3luycve5Iz9y3C63bK/o8EQk2jZHdWxv/sOeYqOlLBzf0mcz1ca4TEt+1FbI6X4UvsEHWucTLfw65Z0yiNmxFAcJp9Es9vtXlAP2aO16CVDt/HrAImWMm+U25/dmG0koeAwMk1AYHpT2uxOrC+mcdzX/6mjC9z24lEQvLaa2sr+Pi/+hCUDv2cpwe6qFrE2I/xHq1oJmmVSlXiFsr5U96b4z3MMsmYI0aFZO8rgc8W98T8nqkuMey8/K7bGxVCqWGltftTmhCfa6hXGwbgKV62e3vIm3OXcRRJZPlMUojUnFOshGd1LYlU9MR1TalOMsn48TN8/5GYxUCHFbfTzre9ziPgr8WK2MycVP5yH845SFW/Qs4oLtqp/O1AnjujepREDou8x/k9krlI5GDLZVLyffN9b57fUJHifkIRUqLL7YKBQQ4nIbGIw2oPih+w6f/KT6eSqyJPbrcND4CKpbqQDczCgHdu56HDKVv3VquB04vhPvBR11XY7H500ITe2p+1lRCzq1UhlJitVGkgW2gjHpvZ3vttIeS3wN9T7UryIOf2tHnmi1c3xaaAOTDO9fMPzGF+hgU444NCkpToaU8iBhXehjWSFNLpkgDFHs9oi7O95hZtDzaSVbF8yuWLCAdsODEXgGOggtjuDMNi9YqVUeOl/wP1tX9Eq23IPLNV6jpszOuc/AXMfeR3D0/2edIH8Ef9cwcFf+/G+JjAMAHeZ555Bj/5kz85UTf4oFJSkItTrxeP+e+mDNtEBzv+0PEI3OMjwCQDCRPc8JqkCnZ51L/f45cj3WNF9aWLr8Hr7kwF/nJjXatpiCXmRAZzWDP8KdYEDDTZhu+GMTnMPpJ1SS8YsvS5ORxssvZucoOYRDi6v4oQvtwZQFIOldI9w1i/+70m+oK6vfG+YJ1yu+XiJuy2bvKVG91KpSHZkF4JEga3EujorT6/1FFgDtPnO78b3H/JJubdm02hRCsZjS63DbYeiVa7MwSXJ7x93YY01rDGwE/TGtjavC3S22wSCGzL4fTLayuYmWNlSAC1KhO9w6XQ6sK6bwvDmM/pu6mRcFCtNCWR63SOZ2Du69ro9+uLi8Rbs17cCYalitRJMHBOqh16W71Wxeb6svgRMyAxGwMj1eqQaiid7PwJmiEVzOQSZa+dhu9wvbjDuKekGpnYo5jMRhDK6lpIEiMSTwgotVe10NC5RxBHgv4SmChpNusiO00AcNqAyzy+VDZJqGJHW3ciHIntCYTyPUtmNMFhBrKtVhnNWkE8xEdXD9NPmNURdtgcXhknegrrUnk9ei3h8Zj8YuKLQR6B0r2rZw2ZKkPCShEgPhSOic/joGwtiQT0emciwgRzRQJsAoCA4LXI56mqUbns8WDh5GmRpWbj3CPTnONE0JgTdhzLnf0mI9nm4LrEBKICxt4M9CmPRplVzp1R95ngTCq7jmzjCqqdVWgwpYSPbq22qHYk8GM4Nf/oriSYmSyZJIA35yL3deVSHnYbk5wdkABuEnSojtBssVoytKMmMcm9Mo/NKhuSE5PVt1DuXIfWKUFX+Pwf3fhMsLTs+ojaCiGgnEMsuISwf0YS0qMkl0nKTWXXkNXeRq2zhhYqU0su2xsJ2OuzaNnzUHQbOmoTdefKblC3o0ApzaOdm0VMZNYb4gVIeUpl4TVAvXOVd+H6+xBwzcE7BLwwB9Tni6BZZ4Xt7opX8zPZTBa5fE4qQQnA7ncNnfY+03s7V2qh43DhocUYkltbkow1JVsnPZ5JgDi5uCi2DIVCGT/8wcuYmZ3D+fPndg7D5SqbKyGbM4gXqoX7DFasGZWvvWtTpVzGW2++iBMLC/LvsXgUZ+470dclrlWlYklI4S1NFyIOq1oEYLUS+J3e13rSa+a5qahRyGdQKhSMBC7fYJKINf/sPxq5GO1OC9Yhe/9Jzzv4ucH1jf9PUObcQ+fHHlLkpDNJbK2vIDE7OmFfbym4kgFWbHMoWPaSDR17yh/ZD5gAcGuCZZx5fpdFQcKp4IxPxZv5NjZrE3zxXTZ6Nr2JeHMFp/QN+BwWNDVNKigJVJXKddxeychelOClWCTZDKCY71rzfc0/A34X5meDUsVZLFYRj5EoOTw+YeUr9ytXrt7E97//EpaXl6W45dSpU1I0EAp6oILrRfNAKjNSVUrv3kZTFExI+gwEwkKY49qQk31xCzNzJ1EtbaHTaR8KGYty7yTrcL55vb6J9omcNoZVlgHe8u/mHtMkiJr/z9wMAVwD2J1sH3pvTUtFlM8sNgfKhY1dgCVlf6nWwH03vV8XTp4amovhNZVLBbEroyUnQUitpeKdG2tSdXv69GkpuHrrrbdEnXNx8SQ++uGnEQ46QTLvtI1xncMZFGUHxugT4E2oVFndSxCYcR3jdkMCd5LGOUAVGoLAlOqmRcropsDpppqcFbUKwcvdeyxDapvHo+criaMOISJzjLlvZL5rmj34JNcw6Wf4ns5lU/K+ZtzKZvbFBGGn2cN3z2vYcVG61+6w7RBdRL55CF5YKdPOx5B5p+VTIBiRgpnBnMFe11Us5JHeWpdnuXc8xQZpTOVv73E1nfHcTF+FfiaTRqOWglUdTmIw/IBZXeyQdfvacgF+fxR2qSovYSbuRsDXP/+oFsjChY5OAHj/BE3G+yTZk7hgNspCVxsWJOJxlGg92K4gErTvAKEcH1YDj1KTGjXOmVwFlLiuN9qoVGuIht24bzECj3t8pS7nE+1AuHYSCCYh2mzraxl4fS6p+t1Pe+3SGjaSRRl7v9eJh+9PIBzoPxZzRHYnczou6LUsWq/8b7AWX0Bb0VGp6VI5zabVLbC/53+HkvgQZfGPwd/93JC9vvNuBH8PewyOj3c8Ascj8O4YAVYiXLr4OlwODeFwCB6p5hm/aWvUG2I2zwR3ND479GJr1QpSyXVA1w4k8/LuGMnhvWTlLwHQ+ZOnRwZt9AWh/0ww5J84sBs8G8Ff1eJEtULJnv6NXKlUkQrDufnFkaAPWZGlQlqqj3tbS7fD5YkhFOoGCkwglgqbsA0kN4tFQ7YlEOiRPqYkqdtgQjKImCTAKVeaSGVqMm7TetTdyblSoYSf0kI04pqo2pQVzfwhWMkfs7HS2+b0i5+s1tibpc4EBIEEbgZH+d4xyGPfOHYkqfCeeANz4uc0eA9YYV2raocOoMrm36Qc9twUSgz2/rtpbcy4yWQtD7uHplcJP8MxpBQWAeujbjvVumSXN7t+Tpl0FuHoHCKx+K5qW/rzpTZX4XTZ+sBflycuzG3KR0uV7yE3kfq1e0UGjqxiyr81apTVbEBrUupNQ0u8t4Z5cDNYY6DQlmQWvV8ph0xZr1GSp3t1n0E3f+iLy34YMmSTV8syMGc/2m0VOisNLR7py6jqAj4XBITq1YKQUlSV/kmGNPJoYLj/Coxg2inS0KD0ZUeXigI+l3tVVHJuGrKgfL61nURb79HN5NtgMsRMRFA+ShIKUrk22t+995gEpWk3QHaxCaQYtadkhFtEkopBOuXjWm1WX7vk2mx2j3jxjbofBNdKlRxy1WXk68uo6VtoqVyX9h/ITzXVOza4kIDfuYCQaxEB98zU3rm8Bs49Xad3Vx1URaN3Llut3gIUKh245B3jmVIWW6r6SnlkqjeQr62grK1uj8/dT+bbVCd06LAoVnR0FZZ2EAHnAvyOBRlHn3c4q50JFgLguept5Ou3UdLW0bKwKmXye6623bC2glB1Jkx0tOmjay1AV6dLjHpKD6Pp3IBm4/nv/pgOm7vB5nvgsy4gGBpN2LPZXPL8QTdk14a1aqWKjU3KGFcQDIxe36Z6fib4MAkbhXITmurGI2dioijG/fq0QDSfBVaTxeIJcP+3tZXG6TOncONWEtFobLuyp4Lb16+IHx6b0+2V20quy41rb+EDH/wAitktuHwhcDzoP15l/woFfPRjP3aowDj7S/ISr5XJVP5JUIBg9FEAxwcFf/m+sNktAh4T/LJZLSLTmc8b0oOD7xi+BwkC09tw+D5KFy97Xre8H7d9ELVmQxRIBvf/Whu4llWwosaQsu6PnDrBdHxXf4TSzyc9Kh4MqPjKegsJl4KYQ8EbObqzTtYIDgdsihynqXdwtaj3VQ0zbqLs9LxLQcCuQNOBjZqOjbsEILPq2WVVYFeBRhuo9CDgUYeCD0c7sFY2sb72DvxOmxDkZ2ZmRJaVeYPl1ayQTgkssBnkRAvcLiOR73LZ4PNOBmqZI0zVrEy2iotvXcV9953D7OycxEBc26jO5vO58czTj6JJBR+zKRbY7LTS4PNiWGYQ6OKeVWvWZF0mgZvkksXT54QEN6zxWeK+n16y3HN6fEHEEvMoU4lrfBHZRJOEJLJcLo9GswnLNnmG+z6Ct1wbuEZwz3cU69hEHbzLH+KtczgDsNrcqJVTfTEWf0eiLME4TWsKcD9/8tTIdZLrYzq5IRLNPr8fbZ3gnh1uTxCspGTejFLjVPxbWlrEg/cvweVgzKHtYxQMCWmCpUb+ZvyeixXfBIEZd5hkINNPefCdYMYE/HfOF8Yi9DVm3oFz0+cb7RvP75C0zMICPjd6ezdpmeenLVyjbsRaVG9jNXA4Et/HWBhfIUhtvqcalASu1yQG4xgdhChnViDzeSF5mcfiMyMKRhM8qKIeQrUdO8fPLtEWNzMsbuCawR+SPszWC/4ah6f3sCbEgpm5E0NVwwYHjdW/zBGa/sNdEHs68JfHbeku+IMzfT7dVH1q1NKwWnYD/IPFAYVSEzfXCuCfbKdPhHHqZGTHk9fseweUoncDnQY6IgV9sEYQmHPejOVJzL6+nEemQEBchap0sDjnQyzs3iHt8t56PO6xigS9PWu1dVy5kYbbHYDf68HK2gbmEi7EI5MR4AyJ5wb8fpf4dpPYROB3Ejnp3n7cWM4ik2uIX3c2X8TSvA8zMRJ/dr9M7M6orHmcW40f/B6s2a/AYjXWoWpDR72hQ2sq6Jz6X2A5+TOwukMkfhyDvwebkru/fQz+HvaIHh/veASOR+CoRmBzcwMXL74Bn8ciDNlJwV8mnLnhazLxPEIeTBLbKkRKh2ysf4mNrEj6sDAhP2pvyXFyOGzw+rhx2Z88nM3hg9Xqlg16e6DKkwABk92JmfmdCrHBe5FObaJUyEiA3LsJbmoq3N5Y30ZeqqSKW1DRL+1CCWGyuX1e+hF1g/odGaEypUXHp0NY0ZlMldHUKAU03EfICDjKAmgSMCHwwo04E/lk/Q1rIkG57e22s0ntASgJfkll3TYQyc0jq1RGBRsEGFqtOsJBe58Ezah5Pgr8JWjnckegt5uoTyADRfCX10vwd1TAQllSBnimxJPbE5Nrk+MP8YO6G88m2cusqrNTgtF19EDufq7RavcJIEhJYYJIbJxD2Uwe8ZkTCEd3B7jJzTUUCxlZS+ntbc4nf+ikVJ02aoVDSwjt55r4HQtBL/8MrFYnatUcmnJ9BMzqUtlAVjdBzVGNbGrOJz4blPyiZBWrXZmU4sVxDFgJIdWnAHx+j6xxkwTYO88mgQJXVJLdGgHzbYk1gtFmJWqh2BBlAY/HL4mcUesnpUpV0KuRgXpbAnBew6TA8LBxINnG440KYN5qltFuN8R37SCAFVm8rI5jYsbwJ26L3Lis6TtrEz2jeG8I6lrhdPkRjvRXGK+sZlAsV+H3uREJeaCjjlI1g2TxBvKtq2jfQTBXoe8rPHApCQSsZxELnkTAT4uDyd91hrSrJpUZtVoRPg+BckOyme8cgvWNBvcbLoSmrKTke4HHZ3KFFUrD5ujm5jreqfx3aB1KFt+9pnYcsCpeeJRFxJwPIRI2pNyG9ZnrVL1ZRrawia3iO6irq2gpReidyRKUSkeFIh66BHVDUDoWNO0ptO4gKOvLvxdV32W0LfuTkdvzTrVtgGWysRh1nEDnfthrC7K3GrW20X8rFIqhWaMv8PA1lYktghSUg2fCh+SMO9G4h8kXq6goVjz94GmsrKyAij30BB7cR3GtNPdQBCKYROfaZ7dxv2ckT0+fOi0S60zOcd/JSjkSkZwkvDHZ2qN40rsHS6fy8n3KYdPbPj473jeUfVm9fV0k640kLivX7iX1Er5ryLXqCKGW7z/nNlBzGPeW11/I873TDxbwPnE9m50/KeRbvhdpEzCuiQXN1rrEAbTq6W0EG28VLNjSXLjtGH9vxp3rR/X3BEXdVgW1VkdA2qcjFnxjqyUA6VE1poP9NgXnQyo8VlrqALV2B9/Y7D8pP/NoSAVVPuttoKR1cLnImKfbM59NERDbb1XgthqfezHTRr7Z/RDzzzaqg0ygaa10dISaSTzYuAy/h/YLmqgEjvM9596TZEXGTMVSDZT+pHS6n0BVp4Nw2CfP07DGeOr6jQ1857s/wGc+82/lfJQSZdy0vr4uXqlnTs1IrDzOJoHPFmP4eo174pYQEk+eOjsyjiZoRSWvRr2MYJiKBD5JzLMSeBoi1VHNlX8pxzXG3YNaLYvOQFUuSZPlklEJTKCe+1DTh713fLiOEhT0bHuqEmSy2Fy4cuU2vvnt58Vq5yMf+YhUmJOoxCpKt9OCcNAheYFpG7f3JMp3FdyMdb2rhrZ770BQjHLQBIUMKejpSLYkEJFsz8bqzr3wT5udY+pCs8FYkcpJ/Y3PLCuBCbKb+wSqghjSzlUhG8kYHoI6B/cU9KM1QFyqiRhV6+ObAkWl0gBjB9s22dct6wDVvbQGCaPaxPG5WBJtg+rDzj0M/DVUQkwQ2IuZuQW4PbvzXFRwMmWf+XnG25yrpmf2tJW/7J9YudkC8AcGJaDX0KhlhkpA5/I1Uarj/GDbTFexlSHIraDeaOK+pQgW54NTxfbj79PwTxie3lV5N5gtX6whnW+Jh2+lVofdomNx3t+Xk2MejznovYgDRmFBA1RaYG5qK1PFZqomldJUV3Pb24hFXH0WbMzBGVXGu/vLHIox1yaZl8b3+SzeXMmLJUyj3oTWqmI+4R1ZgWxI3weE8N94/U9gTX4BFnSl5DlnShUdGevH4Hzwl2APnZQ5FIlEjsHf/U7CUd87Bn8Pe0SPj3c8AscjcFQjsL62KuBvOOQTb9E+8Fe8MXpfXLIN3c5tjwfxjqrPx8fdPQKsULTavbIpJxDR28plsvzVkZtMfpb+IrnslnhX9FbX1eq6VP7GE3M7hyToWswT/K30bWwI/jJY93rsAuiZzekOy0a7Vs3sqkoedi+5YdlKllGtK0O9oWQKdjqSKPW4gUTMi1KliWyujlaLG+Thmy0GJ/SFC4ec8Hv3lnOpVDVk83U0NX3gGej2mJ7OVouKSNgpvo/jGr2VqjUNdptFmO1mk8pc/6z4B1XL6bGBRy6XE4DOYO8OT3byHjEYNOXpHc6QyAez6pQg873ScrmqMP7NwGJYvwQc98Sk8pbgqbkkpVNZRGJziMZnhl4Og/vlm9dgUXV4fZ59XbLHm5CElVEt0IbV5hQZdLvDK8HPerGDtTxgt3SwFFEQdKsCLpYKSTQb+R2gnZtzkii0RkmC52kb54jHN4tWuyGyz/sF8K1kcVN6ukEQuoxMJou5hdM7nk08T61aFtY7pYnp/+sPhgTkpOdMo15Co5aXAJlzkJ5ag7LTTJjxGWS1L4k/0zK1GcyIPHYjL3M1nczA4wtJBTPBAXq10udoEDw0Ai1aDBjex9lcTRj1rGZTLBa8vNbAi6t1bFVaIF4oaZVtQJXkHJdVx2lfA09Hywg5DjNbS3NAQxVsr/cn/dLLVV0k/OOJGUna7wWWM5m5krqEknIVLTWLjsJq8jv3Xra0wojaHsd89Bx83oCMfW9/WQVNVv1ewS8rJ+rVHPw+At5dghQ96LJcGxx+kaSdpmp88NmSSt1iEZlMSqozhJzU845IZduYmzuxJ0N8a2sLV8tfEMnmw27cVdmbJ5FwvAcz8QV43Ia046h7z2tZT95EtnURDcv6ttzydPfdUZ+Ho3YSmmNLpJY7Ivs23TEOexz2Pp4Cf/YZlEIvoqOMfzY7LTv0tUcQCsbgHAHo83xMJqXTKXRib0Fx7d8b0ouTcJbPYXZubk//1WAwLr6QVsto5Yfr169LpYvDbheZz6NqlH/kecTTvE2HehvSzQaefeoxXL1ydUeSmc8P9xJer2ciVaD+/iqw2HxwuQNwuXyoVouyx0HHlGA11mAT/DW/22w04PH5cPrsQ2MvnwnYjdXbUik0Dblo7IH7PmAQnUTBguoMezyf0x334J/m+BFop7xpnyyk3kEbmjzbersDh9WL+x96bOwJOZ6sjt5Yu4WZ2X5yG9+bG2UFm3U7rjroDXrc3m0jQHB4yaviyYgFX11voaB1+gDgo7oen5bFQ7U3EXTZBAji2paYMfbu9YaGldUsCkV6oY/3ITe9Ie22Du4/O1x5jM9CW7dgc6uAH/zwVbzyyivyfDz77LN48MEHEQz60dZK0JqFrtXQiIs3gIGmVI5yv8sKxPkTS/D6A8NjD00DCdXlYhahcEDiBbsjgEo5iY5+MMLRXveHla+Xr67jz//8z0d+jNZ+/+mzn0Exv3pUt/qeOS49ga02Lxp1xhL9gCwJ1PwxfeIHJXVZSW53+rdjPV1in1arIiRUi6grOXFzeRPf/vbzePXVVwUk+tSnPoXz58/L+11VWnC6AqACCD1SGbtSScggsU6+1yK5kQpdBOAYK/c2u4PxnAulYkbiNhIie1XFprkRhnIbEAjsXXFPMoPF5jFUkbSuGpZ5LuZvSPpibMg2yoea4y39dTlE0YL/P+n7W4BPi+Gd7HQbz2C1nJX4mjsZI6ybfIybjSaYJ6tVa7A7XIglZuEPhg27hjH9osJVanNN1KY83q4kL49JYJ7xsNg3bVf+muAv81H8t50YdMh5THCZV3MY4K+x1uoIhOYRCEZ3pgcB1XJhE3qbOb3+WTPMGuzqrbzIP/u8HqSzaSQiTkTD+8uxTDNHez9LAmK1VhOiutlWN4uw2vyYnUlgeW0DVtQRC1PNsntRlDzfy4aQubNez+F6oyVVxoWyQRRx2hWcWvD3yV2T5O/eIx83yTVevpbEynpeyJNUtTv/wGyfp/LgMTinGppdQO9W+i3g2udhqb6FgMciIH5D66Ba15EvOJGa+RW4TnxA1ijmDWdmZu5N8JcD/P5nnsTZ+05JYHL16g2UKhVJnpAVe+7sGRmHK1ev44cvvjLJuN6xzwQCfnzjK//9jp3v+ETHI3A8AscjsN8RIGt+deUWorEwPC5MXPm73/Mdf+9oRkBVjY0wA4tGvcv8kk1xpSbBdTQ+h1C4u+Hr7Ql9RbLpDdisBG26m/+m1oHdGUYkOrsD4rBKpZDfQrtZgJWaZ9uNHtAMUljF2RukMPiy2NxGdVyrW8HDze/OzzYIY/5/rlCD1iIo6BsZEHCTRlkZAq/cGFMyjMDzvdrIJiyVm7IR9Qz0s1brYHMrA6/HilgsKOOSz5dAGRnKtq6trkv15OLiAlZX1qXq3u32IJPJIRTyYmGhC4AWizVkMnkEgx7MzEQF1OA9oGzVmxfegMupYGlpQYaJgcfGRgqFQgWxeFhIINNU5E071qlMBeUqPUYptWYVUMbnVRANdeV6Bo/JPvqCC9CaVQGKTPCXVS/cpBPkZeWp4aXTXzF1+8ZVoKPtC/zlef0h+pX5kCw28b/+jQ1/f6EL2n/6ceDpJeArbwE/8SAQ9QL/5VvAhbXuFfxfn67jlz/QgaVTFcln+v0OY02PGkfV6hIpM4K1DLb305h0IuBLALteK8ucisTnEAjS02l49SVlz9ZXb6FRr8vz5wt4pGppr+CcADfl8yila7M70dLIAmdibbzEtcXqhsMVQKOWk/uczeQQjc+LrcAoD2wmEFduXRcfYnoPezyjyRB/czOMWyX2H/jV9wbE07Xc7FZMnQra8P9eKOGdrMH6/s8P2xCzUWB4FQAAIABJREFU5MClkJ+lPGa7pck6Y1Yzj7oXgfAS/uGL/wO2pga3w4lbyQ381M99BjMzC3uCJ/SxzBRXkW/eQFlbg6YU9gXs7TVHXlj9WeTqCUlo/Mb7gnhzq4F01RgHXvdPn3Xjr94oYbXYAuPl33wmhHn/cD9tJiYok9Xe8e6zgIoDZNCLhFinBZvNSOgwAVKt6SKxyIpmu41zZO/5ZF6HmRwhWFWpFKGiKc+0onZgZSZ7wGzLXB/MuUolCUo6ai32Q5Xzdxnbw4lCAoiJJOrwPrKyrsn53SqiqVXQpJ8g2kYlgtUNG7ywqA4BHkcdg9fH41CCN1NaQUm/hWozhWYnD11l4mzy5JWl5YNNiwIdFbqlKj9tC314xz97+1lTjvw7HQXInAVqYUQjMcPjWmvIn1arXSptaliGEtgAtqtpFWsDHXW3ZKKSehjQPIA7CTiL6NgqgGUyz/Vpr9MKNwKlZxBPzMp7e1Rzu2nz0IRV3Z08Nd/Lq6urom4ikrCB/krMafvFz/d6/oUjEaku4DuYW69MAXj1wjty2Lbexlzci6UFL7aqSdgtNsRc/ftGfofvFYfTC00jAYjy+I0RkpUK3L5ZWddJ6BnWCKjksqVdxDe+2602B+6fwM+W6wSrZdaWb/TtA8xEsCGRyr2QIfHMn2mqMvYz5nfyO7x+ViiK0g9XD1Ydo9+rXtZSRcHSmftHVpdznlBhgX7U+VxG5ukgCMxq0WJDwVquhdfd4wH6OzkO98q5+GaZcSkCsn59sy0VuWd9Kt7ItfsknY+yvzGncf4X021kGt33yQ4R7ShPPuLY7lYRZ2uXkXAYIKiuq6AfJYmxvfZCe3WN72Za23CJjYaplGBHYMALsft9VvtZ0NI6aGhWpDN5PPfcc0Is5p6L+8Z/8+lPot0qitLKXo2PD2OOcomVjG3Zm7LCnvHHsGZ6bGdSG4hEQ2K5wXWT8r6UFB7WeJdKpQbWt4x3A/czJOE7HBYE/U74faNjXKrGEGyUdbzNytZuheZev7sL0+BITynyvKpFqq6tdlaf2uXetrSKEErpvzqMQEsCJn2bGw3Dr5mVv4zX+Z4gsZ3N79/Ojwh46cF3n38VN26u4BOf+Cn88Ic/lJj6c5/7nFQRVsoZoG1YDPBdThlx/t6U5zbeQV2in6muwT+HVcgKObdG6WoTtLZsV9RaESDRzWmbKr4cvAkct2q1CY6D20NPW1PBzajEJymLYLTFaoPD4YbT5RYJY5vNYViKdSDyvFQEoY90XyFBrSp2SCQ/eLweqb7lveF8pWobVZM6HSoyscqez8Z4+euDTCKxzaF6YaOJ+OwC4jPdAof9HJf3mFX/LrenTxGMcf/m+goKuYysQ6PA32F5l6MAf0XRS/XBH0z02aqlkqto1LJDq38LBUoYU1nPiIdS2Rpub5TAIgn+/wNn4lL9O6288X7GefecZcU5vdhZjWy84xrNFq7dzsPtCSAY8IkKWThglfXTbA6nAy7naHK6gMtVgxxpthvLObg8IQT8fiyvriPoVRCLuGHZJhPzHpIkOcqeatj13ljJ4uZyVp45KiaeW4pgLuHvA6wHv1cqGyRx3kr2r/nGf4El8yW47FV4nKr0p1hto14H2nOfRXPmp7GVbyIWiwkAHIvF7hz4y0H5t5/51wLefuWr38LKajdDZsgFLeLH/9WHd66Rk/6NNy7hldcuSNDS2xiwPPXex/Doo91NJwfgK//8Layuru98lOc8e/Y0PvKhZyRJ+nd//6XDmGt7HuO48vfIh/j4BMcjcDwChzQCq6u38dalNzCTmIHT0TpE8JcBl1VeaBUmsFSLMOkoEU3JFsrNMHDa8SrcljThZYm0yZCKRn6X/861Pp/LIZ3OSCKerKtYLA6f34dMOo31tTXx6LHbbAhHwggE906cpVMpbKxviGyp8Z0IAsHhjN5ph50gSia1JUzhUHQGmlYzqggn8HWZ7lysSmB1pyKVJb2Nm3EyloPhuHixDGtM9IjHDYGybfZiSVNxKefExZwbec26XS3X/22r0pEquYeCdZx1l2DXG7s9baUq2Qe9VYPWNCqnRNo5zaQ5Ad4Rfhr0Z8tnJAFFOU76kDrdnqE+PUygO+06YtHuRmy68bszn87na7JBHvTZYXU0YBHwa5wfLAFTuV6nc6QHFeXHuG/iRo+fI/hOAJhMXQbAd7Nxg26qbbNanH+nh28vO3Owf6y2ZVKaVaeDQXuxUEIHFpGL9AxUSrEiqNWqidTbpKzinXMrVni8cRkvBrsWexB/8j0b/u9vWLCc21vK58mTOv7PT7Xx4VP0WU6KHzevk/LFIitFsobdI3I99AiirC/BUrk2RYXLExWwkaBvr4fQJPeN5yFgLNWzdcrkGiSCWHxeqnhHAb6cMwRTm42arNcer1MC+FFkAPad41Ov5aFpBjlzksb+UT6M1+hweKQCoVYtiLca1ygCvpJIGNKY9NtcW0axmBMpfTJ4KcvGJM1ejSHhasWO5bId5RZ9hLu9ZXKN6zP966IuKx4/EUTIvTvBxuRNrZrflgq0SZBPAsZgZTPn91/9t/8H1XpOwIbUVh7//j/8EtLW51Gor0wyRIfyGVX3wKmG4bOdRNh1CkF/HH/+eh23CkYS6zefCSLoUHEjp6He6mAxaEPUbcHnf5gX8JdFBr/8iB0xp4ZGnfdXg8dtVPKKz7FGIMEKvWODw2mMxTTEEQFQG3XjndiogArpXANM8NZYJwypWZ6P955zzuuLSxJ1kudZZMIqedRrGQGKea+KpRYSs0t97xEmgavlJDxui0hqM95nUlrvWOWclMEVT7ZaU6TOmg36Zbbl/oaCXuQLZbicFjQ6WRQqSZQqGdTaaTSsa8AElaqDN5wSy5a2VySXFZ0Ji47ILbesrE6dHBQ+lIl0FAfpWNBpuNDRnLA0ZtCmZPfMVSgDMsztdAyVpApfOAK15UN6YxVLZx6QZ+/73/1nvO+DP45iqYByZQNauwr3mQ0hBdwLLVj4MGZnT+zpmc6ktMvlha6lRip+rK+to1gqwmrtlzYkmUwky2l90SO9zGs3k2DcM5N8wKQSGf/0wOT/D2tcl1c36rjvvvvwwgsviGrIuXPn8PLLL+Opp54CK5KpNvDBD3wA6a23dg5RrxvPgkncczrpNU75esNDkxVFqkURD0+HOyrrdr2aHNoHqqnks3zn9f9aEvftNh54+PGRex7zG6Z6xa1rbyMaD0+tPHEvzJ2D9kFrtoQ8yLEYXJONSiTjDJOs11xnI9Hh8RCTj/mGipU88I5zEQ3l3iVfHnRMD/J9WtuG7QoqLQgI/FhIxbWSjvVD9Ow1fYPjTgU3yzpow0vv4TM+Fa9l26iNF0w4yCVO/V27XsdC4xZOK5Rtt4q87cmTJ+XvbCQsr63nQNlRqrlQZp7vcwJSPp8LdocNdqsFXG+CI4Hfnm4pCuq1Nl5+9TLWN7bwuc/94s78f/vtt/H97z+Pn/3Xz6IzCQgMCGhkgMC6yHtSHWuYDQx7IDmLbAq5zBYCQZ+Q4Khq0tbqQgg9bkNGQCHw6pTYi/tMQ6oXQiIiqE2wcFBuleRMkhEJUPK+MP/E/zhnWBHL/WXvntLYW+oT2b8YxDOrAMN81zGGN/egJNd2OnYsr25heWVDgCj6AhMEevzxxxGNhnDp0kU5z3ufeAi5zIbkAfhO3m8z98dmxSyJUlQXCwQTAkBR5esgjWSMFsn8bhuaDQ2lUkWeTYKktPoZbOxPPpfH7Vu3JJe2tLQEN6XZBhr7SVsgSizvV5Fr2uviXongtdZsCmBmsZIMwBimKTlE9p1k4khsRp7jUYTjSc5LKfH1tdvIFTYA+//P3nsHSXLeV4IvK8t73356DDAGwIBwJADRiXIgRXOkRBlKOmq10m2cDe3Gxe1JcYq724u73bjV3W7sPyfthXZP0kmiTFBmVydDiSABEgRAAxBmDMa37y5vszIry1y8X3Z2V3VXdVf19AwGYH8RQwyn0n6Z+X3f7/d+7z2TjjSyjlfblE22ym5ExnkH8/dugb+8B7PtEe/fUCi8dUvZ7AaajTxczt0TBUkdDc2Ub4jjLRXxbiyVUShbBSyJmF/knyOh8XzaR+nPcbYZBNjeXCoiUzCkwIC2c8emgkgTsN0sbGBMSEnoYetiKVwWqentYp1SRUe51sXU5DS0ho5KOYdEzI1Aj6If19rMnwy25Ong4rUMfL4wYuEwFlZWMTfpR2oPb2EpzNBJzomKvR2vSaznyovoXPhXUOuvIhxU4HE7QNIOWb9a3QPnY/8M6uRT0HUN5VIJ4UgUx47N33nwlzf+oQ8+hTOn75PgnR24uLiCq9du4MMffj/+8I/+TJ4tH8A/+PxP4d/9P38w8FnTuJmtXt/NfuCA/Pmf+wn8+9/+gmzD///ZH/sEnnv+Gzj/0DlMTKQ2/WAcuHTpCl548VvjvE9jbXsE/o7VXUcbH/XAUQ+8jT2wvHQTFy+8jumZObjUBoIBJtK5yB41lb958YoDHm9UWBn16vrWHVGSgyxFlyeAufmTh3KnTDTdvHEDi4uLOH3mtMhE2ZX84unKpFi3gxvXr8tk9+RTTwsjhxPltSvXUCoXpeqXrLYHz5+XfW2/1+tXr6FSKeO973tS9ulLtO5ISG2KYFv31PNb77+3zCZy2Q1Z6EZjZEpExdOlIZW/VhK+2WSFlgm3m4HsAb1PlU3wV5i+TCRuPz+zSa9EDcFIHJPTcwOfAZPwXJA3m3VQvYLt5WwAX1mzZAc/csKHHz7pl9v0OhUYLUsq7BtLOv7qqgUmPhGv4H3hogRYDBi2mlxbnLWdlvTzpoQNpZ1JUuCzGNbqtbL4nmhaTdiiBK9D4ZjV5ZvgAP9O+UKCE8m47571j+V1soKS4MlO8NftjQrIID5UQyrC7T4S2e1KVRarBHYHNQFWmk0JAslyo4eoy0u2UWNTGulQPsXbPgjBX4ItZIvvBf56+P4oDpE87uzoH1bvUmI2PTW3qwI/s7aCWrUIf6C/CnmUC3eoPmHT0++3FzCnDHFychaJ5MSuw7DClEUUIk3s2/aeDoQmpdqc8mPDCj9YpU7vbovl2+OppDjhDyTFC9ag39KmdJjtV8Zvkl+727P5DhllSSqVyzWkJmeHshLkO2y3cfPaZfl+JAgK+OS692JEbcsyU0J8PAYdWcG8l4ZWgNmso1SsIjlBCar4ViJup48Sx+aVpZuoVsqyjcvtFLbGfoDvKM940Db0EyYrleciA4PvHsecQfLVLMKo13JSeGK/v1crL6CgL44N2u9/vQxeXfC25zATfAJT6fmxKoztpBcr1MvlAlpNegJb3538JlX7bdQbTGzFxC985z3Tf29tvSiypxNpei17t94VK5HWRrFYkG8uHLQSBaOuJZgMYaBdKNWQzdZAuS0mfbke4bxOqcadPuf//Ds/iXXt5lbX/Q+P/zHS/uPgv//SuX+JCf+Jrd/4rOwEHo85LNnCe2gYNWRzG9jQ3oChrqHjoJXC7YGKBHT5x9VMw61PwvRkYXiXR5Ix3v/deAdu0fLCUTwDRW2iE1xB183CsP37uLv6MJzdIKLRuDBpavUaHC5+fxCAvxl/DV3HnZPWHLen08YPIOCLIhgaLuHM935iYg71yuIu2b1xzzf+9hZ73vKVU+ELTAi7iOtlfv+/8iu/gl//9V+X9QS/R5/Xg9zGpb7TMEmcLzaQTg0vyqAyjKbR85M+ZUGR5K+VFwdeLscjMoF3Fv5b7NYGzj70iLCO9mv06Xzzu9/E9OzkSEDnfsd7p/1utlooF/ttYA4T/O3tD7PVxZUccNUzj7rj4KDGO62P75XrZcg35aWvr4rnNtrQR/DkvReuXe2aCJt5eFt1lDwTaKi7i4FDzjYeC1VxNrDba3Tce2AcoTg86MKFldUNvPDCy8KImpmZwXPPPSdrmE98/EcQj7rQMvdf3xJUqlYsJjDHp2g8ienZ+aGXVSkVsbG2iHCEUtA+uDwRYaOyMPRd1SQH4YACFU53AD5/VMZgvUF1GCogWapCO5sFxHXBAhauAVkozmIisg57FcWqNQPrmRrMFmRdSKDVMBoI+BSkk4MlaHlsxsbMIdkFUuP2Oa+ZzF3DsEDmSMS3BUKzqJUy4+uZAk6fPovJySlZv7JxPq2UM2gZRWFlM4bnPMsCVhZODmss3q/VqlZ8JsVb24CSpYZTl1wAi+jZv8RZeC6CwCQ+sKD8IM2KF4AG1SQ0HQ6waEiR4lcCUbRbSqanRl7f2x623F8BiRwO+AMsMN6/YEhyPZsFoPzeGg1DigJYKMyCZvbJuK1SLgoxg7mv3sZ1TjyRklzZsCJkQzdw8cIFuffTZ88KeDioMW5t6hb5hUxjW4Xk7QZ/KRcciU315d4ymTXx/fW4Bq/BpYjPocDvt2xz1jJ1tLo+RKMRZHMFpOJuTKW317iWSlbPscT6aNvaZ9S4cNznyu25biRW2AvY5osaKhrxQS/KlRq87rb46fp6cq58jsypDbs2MoH5PfaOHZev51GsmpKPoMf9ybkw4tHt94HfP/FL/pcFFdcWCkjEkmChY7lSxNxUuI+RPGg8bBgssA5LToHFzHwGnQ4ln4FWdlPyubEt+dxodtEwOtBxBupDvww18YCAwswN5wsaHnzosTsP/nIw+qV/+LPyMH7r3//+0Oe4F/jLB0FQlUn1YnH3BLkT/B10Ek4Mv/DzP42maeK3f+cPD/I+jbTPQcDfYt3Ej/6Le0u+eqSbPdroqAeOeuCe6YGPPBjHP//c6bGuh+Dvm298G5NTcwiHvPBIEm30hK19Mi5q6G9Cj5RKcXFr8uQkqTUM1Cra2yIJMlZnjLnxTnbC7t2thQ/7gLKkoZAfLndIpIgI8pHtx8YAgosCSnXslAMedEm9FZ+cV8kq5B+CQmaPNCwXXkyoS8JMNxAKxzE1JChlkmxjzWLgEaRmY5Bsdh3QWl6ovmRflSr9dild5VJbIPuXfplOcMFliE5VKLi9GKc3qj+YlHeiXt3YejdEMrTNerzdjR6+5UoTLre1GBvUGOAwgIyGXdaCVCGza8yihTGf+e1uzoCVEUAg0A+wOV0BSxrbrMtz3KvxWVL2kmurYZXDDAAZGBL8JftX2LXBlARuZGoe1DP2du9/5/6D/GQGrt/cYZETNs0qOq3+YI2BWK3WQHpyVhIvvY1gbCm/YbHRveMFiF5fQqpFbbYuj8sET7lURWpi97n4O1mpesOSId4CJxUngqEJ8Xyi3+/OfIc/YLGaWaltF4SM2s9kMW5s5JBOkeHtQq1aRzw5LV5kHBtefvFFzM7O4cSpkzKu8/cXv/EC1tfWcPL4MSQSUQRCPklAXL++iC4cmJlOCag3anBmJdMoo0mJ6pDANxwbOi16ELKw0wu3L7oFamczWaQnj0nBy9LyMu6//35RaJCx0GTCh2wIE996+SWEgj7EpGjGLdc0rn/wqP04bDuez+MlwGkxizme1uotBELso90S6RxrWTzUJOvXCxSbC1jVLkJvlTcZw/1nsngJgM8ZRsp7EmpzArHQMfj9EXj28fy1j8QAt1wuodvRhD1LzyYG5xwJG7oJw2TiLAKv10qQjcL26vuG6DHeqIAkBYdieaqPWxtGwOHSWysyT9Fjje/MzuvgeM4xi8wA/saEXyoVQpCFG06H3Eu11oI/EBXJ2r2CdF4/k3xkX1QqBTTaBdRdb8FEGaC/rWIlsg6jOVsRuI0peZItVx5tJ+WWDXSVOytbdxjX/m49Bp8JPY214IW78hyi3QfQqQQQDqYRDJElbo0XmbV1JNPpgRLQZP36/UGrer9lbEqOWmtGfh9kMJFp49z8Zvl3rtP4YXNsJ1PFYuF3RHaRf+p1yirbyhr7A+n28/d6Q3I8svB5gkRiCmtra/Jzb6JremoahfwtdFqD1UM4PmZzNfF/U3t81nrfM7Lm6e2ZStGKwoV46iRy65cHFhzx3LSk4HzQ+73y36lUQfniYZKrveckw+fa5TcQjYZEKeh7rXH8ZaGVBawcHvN3UD+a7S6u5hXccE6jrN45z+p38jMkC/i9SRWvF9soNS156LVGB/qI7FzOXF5Vgc8JFHrknN/JfTLKtYfUNh4N1XAueDALlL5zkAmsd/D6G1eRyRbxyU9+UtQNrly5gng8jueffw6/8A9+Bn5vW1R49msEpRiHcIxmYj8SiWN2hIJ3Q28gu0H7AgcSybQokNwrTVTiHU7xveXanj6TDa0i/rlUCbNYk1zn9M81zD2Qhcq8BlmDHrdTits5rxGYYNE3LUEm4nsr9uzXD6bZQU2zGHk+FhA7rBzAfms7CwTmfLf/cx12DTwHYyoWvbRMqmxtx/ROlxd1rY1iuYZEIi1/WDjFufrZZ59FPp/BMz/8QehaSayPRMLc5RIQe1gj6MTCTa93N0uRcyFBYM7dVv7OIevRgJ/F30FZOxPEZY7Ey1jY44SDctbiM7tfLzOe06FpBhxk5UuhaFuePedVAsCUPh/WyqUCWIRtNg1hyLNRkYTfCFmI8WRKSCMiga1a3r93ow0Df+1zkyUcjScwMT23r9rIXtfL72N9ZQmFfGaLvX5Q8FcKD5yqxOviVS1KSdtqSaP2WwcBhCITfe8bPcoJ/rqcg+OWQeDvaraBVpuqTG2cuz+NY9PbKov0cK9Um2LBMUrcTlIDbc+mJiPweg5IghnQAY2GLoCtXUhIssHiagWRSArJRAxvXb2JaLCLVGL72+O3SCDYLtzYeViOHWTeMs9mt9WNKvJljnddsOhuMunFdCoo416uoOH6Qh7NFlXPXDg+G8fJY4k9iSpcp5ltH4KhuBR3lEoFKF1aHVA10wPdcA4Ff22/37qehvORX4Vz4lGxSHA6dFSrJUzNnr/z4O+oL+O7Zbsj8Pfd8iSP7uOoB95ZPXAQ8Hfh1nV886XnkIhHEItFBUwi84k+W2ysgrWESiyQLhAMb0kbEVhh0EIvWcosu1wEDIAq5U5G8Hl8Z/Xu4VytKhLIQWFg0gPXSmK1JGjkBM9qQ0oaDmtW8qYtEjYEVSlfo6ouSRJaEtq2rBEZ0C202qZUmZJ1K96vrE4bWG3bwfrqMurVAmLxfplss+0CZXd7/ZgKhRyqlQ343P0LRS4QGTBGIv2ArUhSq27oGqW69/chZNCYKzTQBROkgxkeDNzIWIyEVCRiPlSqBspVBoLKXoTt/jC1j7FtBR2U7QkGVCQTgS3Pm3GfPlkw5YoJj7dfZpELxm7HEIZyrz+xAGRkmQozd28ZMDLby5UKGrouQdSgJn6cLVO+52EAsUiiatoWQDzOPVImlX8ox82gdlBjQMrFMaWF4slZUP+oqZekyt1uO+WEhl0DZcNVp1cqdVdXlkWGkGOWPC9KAa/nkcuVcebcOQE77YqCbCaDV195BYVCASdPHMPc3CTcbvocdpHJFFAolEWSKx5nwr6/LwOhCelDQ2TaraxcQ7xlWkhPziE0wIeRLFoFLZGz2pYEs3x7CfzaDGJ+I5R+o3QZZaBHbdyPcsm8flbP08NXqxtIpKcQiSaGAnuNRh1ry4swdE3GiGDQB+9BpLBHvFCCfD5/XAoNWOlPSWeL4Tv8GplIoOy03tDkPixJ57sP+A66RZfbM8S7VREJLN1wIBxJwOfz7xpfCc4WC1lhrLvdPvj8BOp9I4GwTOgYeg21GmVfHRbI4/bBqbpFWo1j+rjJEh6T0nlUGOhQpt9teZrdmeaE6g6jLXL/FuOiVmcCyyVV4E0TEshyXuQ4xX4ZdD/8xjneFBuLKOkLqJlraDkK+/qCOTo+OM0oHJ1NyTWlI+M/58OOoyWeymSJdhwNdIQtOjpgdmf66+ioh90DbmMS9ERuBK7v+77sPHegOwPoQURc8/AIe2m3zHvvPhyXKWVvsdXJhOc7T8bH9nvFpCLZq5bsnwJfgL53u5NdXN8pm37GFy5ck3m2VyWFEszJZBSp1LbfpIOy6MEIyuV+9ZdR+5TJ/UgkgUJho29MqNV0XL6+ipnJFFY3LFuRD77vQdSr2zZb/f0AFIuasCp8vSowPRuxf3J5TZJuqotMlGMoFxcGrg8tL8KGeNruZGxxvRZNJDEzt83yH3a/VLq4deMtONWu+A6+2xrZNrVaUzzvGg2CUFZhFouX7MIfrstYzBMJDlY/YJ+wj8W/3MXiAyo4jA+YN9vAjbIT6+0AVtyT77auPpT78ajAtM8Bo91F2QTORhxotrt4ozQ4AR9zK3gsruKtiuXhOxdgcW4Xy9r31rwVdrbxeLiK0/7bZwJbwYIqQOX6Rh5Xry2KqtiZM2dE+v5LX/oSnnj8PfjA9z0Cw6gJ+LVXIzBAmyX+lzFWKBzBsRP3yy4EhqlWQTuoeq0iMrQsumGehbEcCw0ln+L1o1Ze2xeY4xxC+emm2ZK1odvtFbDF46PkqMU+kwKaYl58L2mrwrUs1z9tet82OQ+19j3PoPvluankwHF8Z7zP7Q0TyBQBsxNAjLYNm8CffSzec7VSgqNdxHSKY9GhfFJ9ByEQQyUbXkuzpaLd5bqzg0jARCxEFmtvPuXg3xCZwMSBGAuw8J1M1HbXgVKphsWlVVy7dgsbmZyAYJRDjsViEpOyOPvR95yBz8Oi0RIq1ZqAqpYX8O5cDVM3XFtwLUDwb6cVRKGkI1/QRRWDxZFSWGbqiEfdCIesOJ2gPFU4yKImYN7faDmUkH/SattWFAR/6SU/jKnNfmQO0JLF1uU957+JX7VdOLtp4ULAWewo5F2fRCi8ty3bKG+FsJ11rg801GtV+btIOnc7ErdJ3stBj2bXZvEpCz/o6aqLUuCgZpMseGyC1ASB7W9qlGsatA3zpbks86P81QLe7fXMfrLPBHppyca4+Haa0ezCF0whGiXovimxr+soFdfQaVVFPWdnYx8xv+b2OLcAy3xJx9JaDXW9JQzfU/MJHJ+LS6Eugf0bNzNomlQBHEGhpd2W+G52OoJU8s4UjPE5Mt/Fcdk2Qko3AAAgAElEQVRu69ka1vO6qAryroO+LpIxLzxuqyiF7ztZu3yHhr37NsPYfo6cR9ayOqamZlAqV8UbmOtOrs2Oz0YwlQoKsMx4d5BHMr/PTtdSHmP8oDro/91fpMF1OtnbrbZjIPPXBn8bRhTqI78GNf2EBf6qOhS0EQgfPwJ/b+cjGrTvEfh72D369h4vHnThFz8yi6dOR/EHX1/DF1+2JG1DPic+/d40Pv5YGn/84jr+dPPf396rPTr793IPHAT8XVtbwaWLryGVTCAej21VO1n4oLU4tts249RasNAntlLKwysSp15htNLHRlitrcMIyt59T9MhSfuI+Lracjy1moFqtSGyhXZg2bvQYADJ4DQ9NY+Jqf4Ky3a3hdX6NXx15Qt4Nfd3aHGxoDhxLvY0fnD285gPPQCno3+xyMXn6tI1WQT0VuQxmKPkayjcv1gzmoosFpM9MresVq1Vc1AVgr0WMEY/DcoEsW0Hctaihe8FwTt6kLZHkIql3FM230C7Q8mUu5ukIzjidJhIJbjQHuw9ut+bWSzryBd1C+zp8fVhMGY2GxKMRcL9ADl9YCntQkCfleZkhrfJCGpzsToei4zvTC6Xk6eyX/+RrZ0vVBAOUcIniEpFQ6FYEQl4/llYXJFAcmaGcpAGms2WJBvKpQqSyYgkoAc1gvNk8oXDIUTjkwLwsOChd2wYFFQMOhbfHcoat8wazGa/jCHHonyuIIxXBpO93w4DwfXVRbhdykD/oWHPkaUuociMALZGo7yVHOE9swo+NTEtiZrexkTO6vItqI6OMH/t5vJQ7swl3l7jyiRvRiDw+VNSxMHCACaOWIU9OT0/EIC2z8vtlheuS4KJ8lWUSuZYPS5YuN+7bv+uOv3w+CIC8BOUJkM6npxELJHc8nHbeSwGZEu3rqGh1WQsIivr7WD47nWP7C8mU4ZVL5N90OqwCteJWCyxh6dmF7/727+J49EkEpEovvb6t/Hxz/wUjo3ADhn2fTFxSHCJSQ+OK6ragd9n+fLe7UYFC3ops2AnECQgRbB6MDjN4pSmaaDWyCFfWUZWv4SmktnXH1fpuuBoe8QPl+zOjqMJ051BWyUT6ODJu7vdV++m8/lcUYS90wj75qF0A4gHUshUV+FWHWijioq+AlVxI+afh1MJI18vIOzzIVt7Hfn6TXTuYqGgu5mWYgDTvwG140e08xAcXaewRwlyDZ0P6BMnrBSOoyE0mzoMQxvI5rePQTYtE9zNpsVSy2YLWFnZEECBa4JByT4mwJiUPXZsanPoV0WC3QZz19dzchzKlNr7c01RrVRw5uwJucZIJIlqtSLAMQsDLUnErrCLxG9+s/iPTByOHWRy1aslSTAJk8nsYGb+LILBGHS9LtvYzTQVvH7pBh46c1KSWRevXMeHn34c1fLCQDuDfs/fwUVinL/X16tIT4QkKRyJz6NWy6AzRAGFTI56rV/9g9dHENgfDOHEfWf3/bw4/nCuNhrVLaWbfXe6Sxsw+UdVHHop1xsEcdtSessk6iDlBhvA4JpP1pcia8rkvlNYXlRQ8HmZtLXYd3e7mR1guaoia7hEEvqo3V4PcGpPehRM+Rx4rTgiVfj2TnnP7h11tvBEuIpT/t3jwUEvmmMWQQs4ghL3bGxsIJvNSjz1zW++LAn7j3z/B/DguRNoEgwe0ljoVq9znuD42R1aqMvxmJ7otNIgsEOVG65k3J6wxIO1yvomGOgEY0Sn0yeFGU2jLufX6tVN7+GWxANz8/cNXeMTbM2uL4stzWEpIEguSOOY00E4bBEAehvZbplCG5rpRyo1sWve4/60dEErj5kUQU9L2YL5CK4hKW1K8LauA3qTAC7HMcYyFgN2byUbS/lMdHB6LqxpGKhVCwh6NKRi1pho2VKyqP7g60jOn52OIlZeAb8LTtf2eCsgqMOHlbUivvGNl6XAwFpTKDh9+n5839OPIuR3ireuBToxVjvoW7z/fgTs6polRRwMbseFVoExwXqnAMDMPVjP2EBDG/yd2bnBTTRzIBuV6wVRqhO2sV3oYIG/drE6Y1XGrXxPWRxBIJwWPHzfXU4n3F63FCTtjGEJ4jI2jycnhEAx7J1g8Xghtw7Vydwm/aMJUu/dV9a5FKuY3h+Q4/sDJHAwD9KE0dBQq5ZRLZdk7uU7wHi7T6lE8jcietyjvDEm+Ks6EAzdPvjb6njF7zcY3AZZ8/ksDC0HpzqYmMFiAa5LWCxgS69XNRO5ool4LIVytSYFDLNTYQF/C8UaNjJVSL5zBEluUXwyDczNxBCL3fl8HwFbrpXsb73eaOLmUhlVjYUwDvg8Co7PhPs8jMXyxDe8GJ3jvNilNE1cXyjA5wshGolgLVNAOhlHNl9AJNBFKu7fis/5/RNc5rqOY4aihhEIWvL4hfw6nA4Dbvfgqph21wezpco42fzm/wS1/ByCAQU+bq90UdVos6cAp/8x1NkfgeoJwO0kYcR8O8BfBQ7HA/jRnz2F2msNzN1Xwe//+bfwgU9/FpFry/Ce9+HyH3wFFx/6AfzM+S5e+8Ov4KKq4gOf+ixia3+E//DNp/Djn59C9eU/w99dUfHBnn//9E96cfkPnsWb8h3TKP5J9P/b/oPhYWxxBP4eRi/eO8cYBfz9y+9kUKqb+KUfmMWllTp+9QtXMBFx45d/9DhOpHz4k5fW8fjJMB6aC6GktfDdWxUUak189JE0nn0zj2jAhffMh/D1y0W891QYq0UDcwkfbmY1nEj78Gcvb+DMTBAPzgbxW19ewotXKe1l5bo4b3Gb//HH78Mbi1X867+6hemYB//FjxxDxO/EF19axw+eT+CB2ZBcI89dabTwA+eT+ONvrOE/fDuDiYgHv/D9Mzg9HcD//feLeHOphh8+n8Bnn57El17L4y++tYEfOp/AT37fFF64XMS/+euFe+cBHV3JVg8cBPy9deMqXnzhWZHWjEbD8Hmt6r1hVU5blLrNilKykViN5vZwoUsvr5Aw5TrtI/B38KupitcZE23WwnrvZid24PAgHJ1GMNgPtFWbeXx15Q/x1dUvwOxs+xM5FReeSH8MH5v/zxDz9FfdN7QqyqVVdNuWz+fO9mrej6+uhWB0FHz/CR9+9P4di7Eu8JVbGv76qgaPo4un0zU8lbZkAOnhysRVKOAWTxe7MZAlG5DStqMAYAwUsnmCkLoExXbjOtx+N3v/vvMebgfgEhDc60Q85oWXpfkHaNVaU5jLBC17wV8LENUQi7gQjw6Wsx75dIoTPn9C2HsGpZx3NFYWl8tMAvOH7Siyt292/33ndhZPzu5rBkoElkQObMdx5Sw90aodENJDOhyJS9EDma87wVsyhJioZAA6rFF6zB9IoWVqFhN3R8vni4gnp5BM9b/rBMVWFm+CxKpxmD4EqsnENun329yWuCTInEzPbqkf9F4GA8DcxhpcbkcfU2YUv99B9839TNMQn2Nd19DQDCn+GMQ4tvevVcqS1GagSjUASjp7PXcG8KVHdSCUFuky+vcS6KAf8vSxU4jGrOrxQY0+6GRI26A0WUUEywdVwY78LRzihqymJ6vWTiCUKwboc0yAaBBDb9RT83sg+Jue9iEaD+E7L13Cpz71M7vA3+XlJQT9HWHk8iNjkobf1SB5vVHPfTvblco6DNOJRCK15SvG4125tiZJm6mJGEIhSmM7RMJuPbuIrPkGmir9bEdj01I22aMdQ8udh+FbPGLh3s4DO8R9A+4k5uJPIOCcgsflw1JxAdORWWjmBq5mnoXRqm4Kl49/Uq8rjDPpZ9BqOdHqtNFGFjdyX7ttMNjtCCDceBzdpopkakKSh/utB1hJ7/MFZbtGgyDp3uoktkdvNrsijNSbN5cQiUT7VDAIxhE4OH/+LCYmZpHJLMvcWS5XZfuJicmhBSXcd319HY8++sBWx0ajaRSLOSgKVT3auHz5hoATvWxgAhQTEwmcPfsQ1tYWsbpEb94OYtHYWA9ICqryOUzN3o9gKCEKH/X69rzL3y+8tYRcoYKA3ycMt/e/7z1om3l0hxT31TWqaLQQjw/2x+MxC4UG/AEX/D4PAuEZWddwDh44j9CCQaSM+3/l3Mfn8/BjTw7czwIbSqIiUsxnJd4JhoOIRA6XccJ15Ea2Jgl2o9kRVQiCFcOUUnhdTEjyjxQgqqr42/OdCfjdiIbdAubeSUCgAxX+ACX1g2iaOpqNsqzXLIaSJaVfr9WFgU3wJRiOSnJ3Y20J6Ynhcz4fRKurIKM5kK128KZvPHuisV7ed/DGPhU4FXKAiulvljog01cKKMyuyDzzv0dtdw8kXCaejlQw490uVLm9fmKu2omu4hWriddffx1f/OIXcfPmTWEE/9zPfg7nzp2SWLap05t8fzUryjozrqAKEFXSWBTEtT1jmr2+abeHUvVh1GsZdAeoBFkKTjoM3QIuWQQTCIX3LIKpVSsCAjudLIo9PH9uxv9URorHd7P9iOXmK0C+7BR5X8YntO8YmmvqdrC6eBmVUhZnzr8fDtUFrZpHMbsAXyCG+MS20gNBwrWly2jUyzj1wNNbj54KB4XMLYCxSmTasmQxdCmI8XgINCsI+oBkmHYm1m6WshpVcQ7+rVmMSof0BZWmvF67sMx6rxTVC9VJKe2AyIy/+OKLsn4+d/YMztx/DA6FMrUjvFNDXnIWaFMBgspaBOMI2rGQfViMxevkH7FH6il49/rjYJzXq9jGOJQewL0T76jgL99zFpT3FkcP+07Z/w2NVi9WXov5Ab/P1ZdXsvelFRbZyRYT3kBqYgqTe0hRU/I5s74C06CU9e4cD+9HPGs3FxcirSwrXRYSjK+U1IaBNqjAx709CAXjaJKprDe24sz9mL8s3qZH8n5r2b3GvbrWQTQ+g1iPPRYtxGjH5oAxlH2/U/KZ5yD4u7BSRZ3Fad0uptJBnJiLw+9z49ZiDtUaleeGF033XievIRpxY3qS/s0HI1wcZLw3WGzQoFT/dhEVgdtwxIp1r91YxETCiXSPJDSfEwkVZJH3tlKlgZX1Gry+oLD82y0Nx6YjCPrdKFV0LK5ZfcVG1ZX56bCs6+xcGkFgrg1Hfb7drhvNlhPtjgLj4p/AmfkjeNUcAl6HsLdrekfWnUbwh+E8/fNwhOfg9ShC2PGHZt9JzF8mIGOYmnGgupzD4HDgII//cPc5An8Ptz/fCUejV2cy5MJc0icA67X1Q/AjeSfc+NE13lM9cBDwl56/r736DZE+pexzQLwqx/f8ZUc4nJSkDIsPa2tIwuae6rC342IUFSKBrFjg7ziJHFmQipwvfX498AcTCIZiIvc0rDERVq8VUa/mhXHJxT//7LXAeDkbwFfWrETYR0748NSsF+0uMBFQkdPaoErOhUwT/99VCxR7Ol3HhyetGZkVggw4uEi3KwT57/SzZXEA/Wxt6dv9un+YhPR++90Lv5utNjYydbQ6/T4+DCzJwKFUdXJAgDzOtfN9CIanJEjUakwK9+/NKuZeT5Kd5spShzrkBRwE7Nr7W6fZ/N8Blck7AWUulhm4+wIpef47wdtyWZdiCKvSeXCpMxfIoeiMyNXqWnHrXgnGOp1eeCmVLt5TVmM/W4BZF5VSUSpmKcU8arNlpjmOcTyzWz5XFNleJldEap3epaoq56mWi9DqFfj9nq2qev57OHbMAnB7GMSDrkMqsMM24MtEu3U/TPSzGrxlWvfEZgXbVnU8+5eAKv2YKG8VCFLya3/AY5S+4HjDwJrJXkqYhyMx6WsmfIdVV7PvK6UCSsUCQuGw+DBT9mh1ZRGNOqva6c/leVsAX14zpTA7XRe8PjIrmJD3yLMcNeiy+42JcMpINQ3KobVESpTy4EwiWX7Pm8kj8U3YTiRZ76Xl68nGRA1lo0NDZKO5Dc9TyG+Ar7DLdXv6eARhzJZDglSP2y8MdpuBsPOdYGBcKGVQ0K+h1lqCgSI6Cgu79k6Mucw4XEZKmLltZw0dVUPb0RCv3aP29veAlx7TofsRdM8g4pvEWplV5k54XF3kahdRMdbRbNXE2+1uNdXhxvHE0wg45+T7cDrbuJL5O9Sb+X3fN7UbQEx7EqnUpHhq2Y3fGFlCZN3QV5djE9ny46y79rp/XqffH5ZiGybzb95cAZmpZOb2Nko00199fv64bEtvXY6tV6+ykFYRGchhjQUVgYAHU1Np2URVyUDwo1Yryv9fX8+KhUE6nd4ak/ndMrH46KOPotlsoJhfRXZjQaw7hvmYDTu/WFXAIUBwIBAVcJwqFGz1uolcScPi0opI/TGZ/uRj5xDwKTD13QVp1nzWQTZbw9RUeOAp2aelcgMelwp/0AOPLylJU10b7IXZ62fbe0DOm9Y4vHeTdVSICi27i/GY7NW6eWx0LknaNqrMINQ9hqs3CvC4vTK/9TabfSusErLXupTwtPzLI2EP3C6HyPfzD/MGh98UYQd6fRG43F4psGpx/dK17F/4p1HXpGCBQ3gwEkUwZAG4LHpiocRBGvuQKisLNy4jPZHck43H51trAteLDlz1HkdTOTx/v4Nc+724j1MBpnwKZgMOAYGfTqrwO4Evr7fxYMSBqtnFhfLRXLrz2aXcJj4QLSPtHt1KZa/nT6WHS5cX8ffPPo9PfOITMo985StfEcCA4/KnPvUJnDoxg1arjo7I+9+5+dLlDgoI3KjnxEJkZ2MsYINg1jjbEiWEY8dPDVXeIcsyu7Eq4wPjhkNpXYjHrLBfA2Qq969XmT8o14FSVYEpuQwf4onknvMS76WhaVI4TSUKh0ImNdegjH8IqO49lnLM4dasR/d5+KcLYpzEaLnroPWAba9le4Xu1zeMLbiOtvIrlg8r1/rMh+gNynJbICwbpfg7HRXFUgMujx9TU7OyNuExWDD2yivfwUQ6hgfPHUfL7CdStFsdaPTvFRDKLesIKoawYIjgkaUOYc1722oQ1vtiWX/xd+uZcJ4i2zwatUgFfIeoRMfrpoex3TzeqLA4GXvT65lNZJMFcLWYwQKUblYJDfKh5TkJXjI25RqAimNk9PbaX+3Vx8xn6A19cw3HgliHFORG4smh8SgLZwXc67SlUG5n8S5B4Oz6qngp74xn7Xuymb8C/XY7BwJ/7fvq0m6mS2nwgKw3qGAic7Go5e2O69i3LM6gGta48enOvqSCXyQ2LYX4duMY1qDHeJcx7ODeJ+OXMSMLz7aLGCyJ8+uLZeRKVn5kMhnEfceTInt+cyGHQrHe913aQLoVCltmgnbje3p8Pol0cvCacL9v73Z/Zz/z++E7Zrd8UUO1oWB6chp1rYF6rYBE1CVWJnYjsePGUgkr6xUhvbDdfzyJ+dm4SEdb63Bjy2+Y493SGhnRfjSMJiqVKh44cxLpZAKlUhFKtw6fVxVC1f7rdAXtbgBmS0Hb1NH6zj+DWn5B2L9ej2X/V2t0oNUVOB74p3DM/CCcbh/cToN5w9sDfxXlAXz8506h8v/+R3xNUfChH/9ZpDK/jz8t/hD+0/d08cLv/T2uOxx46lM/hfnK3+CPv+rAD/zEh6A8/xf4cuZJ/PhP+3H597+MNx0qkh/5JH4IL+GPvprFBz/9Gfgv/ym+lPkgfuqTSdRefBPXHQpmHngEU43L+L2/aeFjP30G7Re/iL+5pWLuAx/Hh4K38Ht//Sac953Hjz44Ad0ZR9pYRsGo4dZr38XlnBMPP/NjeEhdRwUVXPvm67iSfwDP/MQ8an9/Aa4PPoIIg9/Km/iDv7184HfpCPw9cNcd7XjUA0c9cBs98LaDvw4XXJ6IyM2xUvCo7e4BS1KHCTgvquWV217Q3Y0+NltduL0xRGOTW4tnBmOlUkakYlzMVGw2BnwEgIdVzRLvGBaoifxVzwrUPga3l9+GYB78jX4uO5vlLTO4h7j9uItpBkW8pmCQwNf+ibvVjaqAOqwg7AXtarXaZuC2DUZy8VmrVhEOOcQDb/RG7xxLUtv25+a+W1jTsPsHWYW9fGDrjKrTIyBip2UOZWBJfw+5QF6DhWxZG/D/M2AiaDuM8T2oqnTn4bmQDQQn0O62LZbzZpKlWqlLENoPOFt7Sx9sBqMEf8fxrfPSV5dVxHpZJNrt43Eh3weo91wo3w1WgzKYtt8PJmIpoWUa1V2MZ9mVEkOBpMh8U9L5IMkjJrnl+2DSYYQXh543rI5utRlAk1EdRCQaEyB03G+C0qH0r6REF5nP9HuyvtVtvyoCv3wOPr9HbAUOk+HLZ9xu0/vci65CKbsAwuHICIHTdkcx8GSQRi9ygjKs2GXwdJjXOcJj2bVJrd4EFALuZN4NrghmxTR9lb3ujiTZegP4ar0Dvz+OQDDUl1jg/VarZTS0kiTCWKRTNTNYa1xC2Vgb+N2rbb/4ptI7V+m40HJV0XIV0FUOzk4Yt0+Ujgql7ULHaYis1VHb3QNO1YuQJ42I7ziSgePI18ooaSWkw3G02gUU9QVUGmto9aiE3Cv9qHSdcDWToE9zW63AdBdwduIZ5KpNHE+cRE67iMXCy/sC0h7EENTeg1Ri6sBg1qh9Qqk3jvVWwpWS0GHUaiVwjr9+fQnxeLxPBp6MIkoynz59EtFoQgBci/FawspKBolEYujYxX3L5RJOnz4u5+N8k0hMolgkKNqVxNW1awuiNBIIBLdugZKlMzOTmJ8/gUJ+DStLl2WdRfnpcRrXKMViETPHzggbmOO8rluyp7yHpdUCONTPTqXxxuVrOHksidnpaVSKi4OT660OCsUGYjHfLoDAnm9lzdXtIhL2SWzhcvtRr6wOPB6voVggC2+7aOp2wV+7f5j4Nbsa3Mo4a7PdvSueyvHjKBUWBXAZ1Khy4nC4Bbylip149ioQ73dagXCeYiPoXcgXpYiHUuRev/9Q/BPHeScGrdN0rY6FG28hFo/sKaXOfWsdF75cn5P/HrWjHjisHiD4SxCYYPBhNH6Ti0tZfOPFV/DYY4/h/PmHZfx788038bWvfQ0f+9gzFIbFlSvXwBzw/ffRMma4JPTtXBPttaiipOsldAbYa3EcZLEmPVqtcaItcrWzx05KYdTG+gauX7smcWk0FpN5wO/3Ip9dh2HUERqjSHa/+6B9ExnJfr+7rxjcHt+rDSBXVqSgnGPcsLDaiuXoWQnxrqSastvZBa3I+f8Pq5hrv/u5nd8Zp5HJSu9W9ocVs1Hi24XV1RxqdQMnT90nhWN8ZowzC4W8FA3HIm5UylUBTQnK9uYfCOAVSyX4vL4tf1VbPYJxA+0C9orrrALfhqwp+C7YIKQt9ctCflu+mgX8TndA1LDsIn5Db6JW10BQ2p57ybxNpqf64g7axGU2VuQ7odcx297+w9u9zbmOQDPjNK8vAJfLLVY3tN+gh/XE1KwUJvc2WVflC1hcWIDP78f8/Dx8/sEsdxZBbKwti5WdrYZ3J8Bfe60UCPJZ3aby2xgvI5WbItEp8S62G8FGrZaBqjB/MvxgZPO3O10hdPQWchD8XVrXxGaEhWyaVsVk2t8nlTzGJd4zmxKM13Xa2VkxJr+5awtFVOotKSBgoT29uZlHCfopvdxCKhnEQ2dnEd1hmWffFLfR6ixc2Y6Xl9crUF0hTE9OYGllA6rSEL9hMvXZ+M3y22U+aThJw4FWxw9i1h2jitar/yvU6ksIEQB2s9CdnuebAPD5X4M6/WE43V4Wm94e+HvPPK176EIOAv7eQ5d/dClHPXDUA99DPUDP34sXXkMymUAiHhc2FhfYduVgb1fIAoEVlHZ1a8+CwbLFoIwOF1cdtM3qnguKvSR7D9L9rKQi0NJqUub2qCL6IH04bJ92u4t2xy1y1baEMRf5ht4QNk0/EMo0mfX+qJvVp73H5b8Pere4DYFCy9+2v7FqU0DFAY3Aksgj7QAD+O98TwetaeU8/K3nx66AlsOrtguFCm7cXJZq5lA4IsELK/NCQbdUOnKhKAzXEUDhXL6BSrUpbFdeBC/DklKmR5/SB6bzlrmwHnTcvSqeeS2DAHH7eD2K3Fu9yn1cniBUF4M7evPeWwoW/mDaqmQmo+gOVthbbN05NPWaAGu3k1igEgIVEcTvt2XLsisIhCYsSWejPNArca/vV/xS6S9D6S1FRSgSQyyREnn0laVbImvGamhLpnh8BjC/nVa7hXxmHflcRr49HmdPby0mbljZ7fPC43ENfff2G5esCn36IrFKxCfAJ4GMvX29+o9q+YXR76aOarVoedz4h0ue7XdNB/md7xATFo1GU/5L5h6lzQ+j/c4FN66XnTLO/jfviyLqYwC4DYaG3Q78X98qY7Hcgt+t4D9/IgozfwvRsEOqkUdtVb2I7FoNBdfraLnI4nt7AFePnoJSiSPs5/xjJbKonlDprKIZXEdXPZwE76j98nZsR9DI6fAgETiFyfADqOkmrmxcwYnkcUR9fmS0t/DW+usIesiIeTuucLRz0rPZY0xC6Xig+26gu7lWcyhORHzTmIs9CacSxMW1CziZPAGjvY7F4jdhHtBGxNMhEPwIJidnBsr72VdtewxyrFtby6FW0wS05XqH/92vERSNx0NIpSzpW78/IuO7aeoCyDJRFI9bgKndyAaemkpienpua1vOb1eu3BKmls3GGXTuUqmEWIzns1gcFrvZCV23FFiWl9dRLFaEDWyfk4lTFus8+thjqFZLWF2+ju++8l088siD4vP71uWrePLJ97AeCTdvbSASDoj/2pf//uv44R/5kByX43M+X0UuX8TxEzNIpI4hlZpBLmcBsprWEibTpbeu4+EH7sPyygbMloZHHnoIxfwNKQzd2ThWZnN1xCI+uIaMT2SSaXUTiQTX+V5EYjMo5W8MHJNE7aNSF5uEXvBXitY25ymfgBHbDKj9nu94v1uehoqswbzw+cms9UFvVEUBpNlk8d/tf6Sddgf5vCXFbbZM3H/mIfGmP6wmLPkWwRsNxWIe5WIBXCdbCiP7KWUo8HhdCIVGux6Cv1+tz6LSccn8f9T6e4D1tSmvIjLQF8sdeFXI39cab1t5GUQAACAASURBVM+c/E55PgSBPxgrIek6vCI1w+zixZdex4ULb+Ezn/kMXn31VczMzEiB3ssvv4if+dxnRPXAsum4c83p8sHptqxp2ua2NY19Ro6DLE6q1xoyblPxggx/rz+MhYUllEtFeL0+nDh1CidOWhLKLArN59ZhNGoIhW+v0KX3zikpTA9zL+WHx1iD3rneu3NHlhhmkwlLcJNeuYZuyLzK/mahLYFKMnDJuiaIGQjFsLyaxXPPfx1+XwA//bnP9c3/ZCWuld9Asf2msFgjyizi6rHt2LRLJi4LeunLSiUjVeKOWq0uUtec6wj279fEbsCpStGavW4g+EVPZ1udi8egfLnTTd/bhuQKeptVyK5JUXZqcnqXFRNZtllKLjc1UeMSdjTVj/SdEtnbR7XBX8s/22K186W2vXU5V3FOSk/NIBpLbq5VNn12xwjgeW2ZtWWxheAczud4mMxfaw3FQva7A/7Ku6gEEY5ObBUG8BoyG2sw9Lwo/ezXLFsuslF3KwxeuVVCpU51ExVUQT51LI5k/PDGjf2u7U7+3qRFm9ZAudLA1Vs5sYVJJWJYzxZRqWmSi5qdCGI6zWKE7biaucFB1h587g3DKvbgO0Xw3QGSF3TcWC4DihuRcFA83KfTPkTD28UBlt/w4MJ5xoZm22sxgLU82q//CyiVbyEctPx/CQCTAazrgOP8/wzH5AeRSk8egb+H/fIcgb+H3aNHxzvqgaMeuFM9QF+wSxe+I0mkeCy2aT6/X2A/4GoUtyQ6umSUdLe9Z+/Ude88ruLwAIoXnbYGBe/+ZPDd6leeh+Cv3nSA0j+9/nL53Aaq5XX4fXvLkNaqdXS7KtJTs8IyHNQKuQxKhQy8Pnqi7Z9s3XkMSi02GgYi0SQim36jliXtdiKpL6UkoGtv9cL2EXf+OxfQi7cWcOP6dZEHIhB23+nTiEYjePONN0H2XSQaRa1WxfHjx3Hu3Ll3RinyXXyJ6DHFZxyJphHeDM4EoN8B6tuhiM0Y7uUmO1W39CtlLDsDvK8s1jFlmfqbHIvA1Y4feG7+2bm9w+mF2xOUyub2DsktOc6QeMn6bed5aJYnIZ8l89vDmt78Z5FE9wWiaOp1GA0ywbYTVWQcsMqfjNaWqaNayaFaKUsygRKNDMLzhaIkb1gxfuPaDRAYOHnqJKKxKF5+8SV5N/n/mfhndT9ZulZQa8m/D6sq5TYEcj1eSrdZ3oPjMoN552SoGU0VXn9EmEmUqf+d1+u4lDXlmfzDR8MiI3+9aI3bfB6ffSCIZ282cDlHiTfg5x/2I+2oiT9awK+IfJt1PXfxJd6U4K6UNWgNAz6fW+S4yPYeJ5nP5AiPwX4JRyjvNDogy7v9t697sVS1WL4Ef8NeB4JuBS6HgqLeQdClbIG/3OaXn4riWMQlwWqhkEOnXYPfx+Kc8TvPbJtYzt5EubkGw72+6el7956B0lXhKc3D2Q7SeWuz4IZyegG8eeEq5o9NSWGOJcHnEKZAVSui5Smh426g7a3ek9LTMf88JkLnYLbduJ65ifnECSQDMeQa11CoXYdmFtAeIPXIni83TLidDnhd6j0BmzjNKLzaSRi+BbRc5S12OGWdJ0MPYDL8EFZLGUyGZ9Dq1JCtX0K+fgNm+84WG3mVBHzFhzBzbH7gOLaxkUM2W5RxdJxxjixfsnItqwEgHo9ictJKQBKQDQajKJezAigvLKwgGqWv2fYah8kfrh0eeugsQqEoisWsjCe5XBGrqxm5HpuNsvNLo/Q82UHnz5+xxk5FQTicRKVSkOI3JoQpLU1GD1kLMhOJn28ec3PTmJmZRam4gYWbF+FxOxEKjSe7x7mVrKPZ+QcQCsUlKWtJWndRrjbw2gUCtNZyaDoVwiMPPwhdKwy0/uDUWS6TgaSKnOWgRhChUtWFaQHFiUT6PmTXLg9VhbndkUlRPXC7g/BwPdA20WrStkSTvr1THuwC2tDDsKEL68TtciORmhSG0+rSTZl3WKRrg7+9qjLs/2PH70O4x+OZ802pkEOpmJeCKFn5bs2dB5vT9+/X8cBf+3h6V8UrjRRumuOx0ve/nnfHFpyxKQf9vqSKP19qIe1V8ERCxfOZNmpHfsC7HjL7K+k28VSkgmnP7foB0/VTxfJqHn/5l3+Da1dvCEhGNu2nP/1pnDhxQkA2+gK/+sor+L6nH0cs6pZ1+51sohLgiQBdFmpYVgA7m7AzBQRmUWJbQLPJ6TkpEB3UWPTBWKFSzguD/7Aai6d13dzhg3tYRz/c44jyEyWbKWFtWso6lHzlf+1YaK/4g6BvpUwmqQOpiWkkUhMDL5DzCKWHK+UcItHwtiSzSVWoFJJJy+6BTdaz5Qw6rYoUlHE+pBTvXj6pAsbW6yiXynJsgsDD1hP2eWj1wHtkAVqv/CzViDjv2OpnVFxyuUNotw1RrtrZCAKTgU4mMPugt/G61lcWoTcqct9sBIAJBO+8p53gL/cVvkmPHJwFune2Ylq7CJjPiCxkst+LhZzYE7BIKj0xLapIgxr3XVteQCGf3VS723T8vU3ZZ57rboG/RtOBsLB9LZs5+/2plNbQbY9WgMb3n2x1+kD3Sj7bfUbwdy1LKycF4ZAXZ0+m3hXg74Ur6/D5Ikgn47h2c8lSs2wYqNYqmJ8Jw+txYTXTwPTUjJBZ1jZWkIg4Ee4ByD1eD3yblkrWc7d6zVY5aJpUTbNkzO33YnG1gkxBl21YrHNiNoKJRMAiiojlC9fG/l3y5fytgwCapiJrb/07/xrO4t/C59URmP0InI42auuvQa+X0Qx/FDMf/T+PwN/DnS4gkh+vv/LVsQ5bqDXx6f/tefyXH7t/rP2ONj7qgaMeOOoB9sCV1SrqRgv/+88/MlaHjAv+druWpxT/SPKj20S3Y971JPyum6RvlOK1pNS6dzbYGqWDGTgM8orhxExvtEFt6D5dAiiD9+Hxhp2Hi/Sttsna5oMSQMfthGEwqNkGmnh+yvuEQmS79MuwNXT69kb6qlGZTKpV1uF27V3hXBe5ky6S6Zk+2ZnePqD3SiG3Adr12UlKWeyM6BVsBbcaYokJCTSO2r3VAyKrtLokjFImvhkA2WRFvncW69nyRNrpEXU374QLdLJy6Y1XLuVQrTXQ0MmEJZjEINsCQnsbE66s1oxH3YhG9vbmYcDOZD9xasosU8IqFImKPyATuw4HPX7IbnTAH0zKQr5Xeto+L49Tq5J5bzHfLbslWx5dwuJd3WZXMTNRwO/b6bLYsOMAHTyoaXbR7jotz1hvEF4vPYDHYxj/9qtlvJlpCi7+i4+GMRly4rV1A2W9g7NJF45HXfjd16oC/pIo8LNnDZyK3hk/tbrIiVmJQQKxXq9rbED3MN5RjseUNuM10BvrMGSn6TGkGxCvuHA4OjDpIwmlSgGqYsDjdfRJ749yX2ZHFwAoU12B5r6BjuPOFn+ptTjCnWMIeqOo1EpodUw4HZSBM2VOs2V4mbBoy3oACAbCMq8UiwUYniyagQ10HYfHBhrWT241gFToNPyuKRTqDcT9CfjdPtSbWdSbqyjpi9BNFmOMxxIyWh1U9SZiAQ/Uu10BAcCjzwBdFR1nHaarsMXA9LoiSIfOIOKZx3q5gIg/Cp+ri43aBQF42wOKdkZ5xw57G19nCgHtrCTAd45/ZJdcv74oYy992SiD6WUixzcae5/7UzqOPu0cl8n4n5pKIRxOQNMoF6eLJDQTmgQPehtB2YmJhEg0U0aP8xDHeLKBWRS3FzhbKBSQSES22MAej8WqsaWZbTYwweRtaceGsI4ff/wJlMt55LNLqJaz4g08jtoC74G+g25vEMn0PKLRJIrFDbRainjKfuvVN+Q7rDcaiARdePSh++XaGvXdPr7ss2qNRaRAOLybbcJzse9yeQ2phF+YqJHECVSLy+jskDNnvEI1E7eLtgCqeM9TGahN/+eWAV2ndCSB+y5UhxNOl1vmZRYpDitU5LdaKuSxunwLk1P93s72sxSWR0MXWUuCrU4X3x03AqGwSDQ71PEKfnrfEQIzy4s30W7pkijf+f6SGeZQaLtw2F/NOMc7GPhrn6HZVXG5GcVlIw6ze3se9+Nc9dG2784eCKltvCdUw4PBwy8w4lq9XDHwwouv4vr1m1IgzTX++fPnsby0JIU5J+bTwnS8k01xuGSdJ2O+lht4Ks5NAgIzb0CPWbIlJ6cRiw8ex1jcU8hlUcyvIxIN7Qsajnp/ltxvvw/uqPuOsh3nTKojMU5ijOH2+OCVeIsyqj4B7Mm4zWXod9w6PL/jHRfH69A0XYAjPheCkMn05MBbEBB4Yw3lYhbhSGirKJSADkHgRHIbPKasc5nzq1kSMNZizTJ2Ga4uJB6gdU2K1Vn46fcTVBo8D9lFAgSBuX6JxchU3j620aQCF8/pEGCwCwe8vrjEovVqVnJSqpNFSlF4fWE4nR6o4jXM81k5K75b9G9uGhoya0swzbqAwFSMI+DOwidbLnxc8JeTH2PqLfsrmwewKV/IOdmS9R3uF01vXrPJ4mOHvC/iMP0OAH8begeBUBqxeHrr+Urhb34NTb0oMumjtmGSz9z/3ST7fGMxL+qG4VAYq+sZZPJFWXezseDj3H0TmEgGwWJL8ZDeBGz5+/WFIrz+KKYm0lhYWkbA20aIXuduyumHhQXcbjfhdBhwOVl039/7PBZzpDy23QolFi0rohZUKFaEXT+V9ov0tt0oCc24pHf9pyhu6KZTrLDMtW9Duf6bcHaWET7+Ebgnnoa5/nXUV15A7D/55hH4O+pHMOp2BwV/f/pfvoAv/S8fGfU0R9sd9cBRDxz1wFYPfPm1DXzpu2u3Bf56PX4QY0ynowdiX75tj2OLdawLGM1Ju1LRJHkUTwyu7HvbrvUun5iL5nKpLgvXxD59QZk8AiH05iSjrbc1DEr9hIW1YjfKCZH561L3rqhm8FOvaYgnJ5CenBnYA2SGUgKJi20yGtkYVLBak8xHJvVqlTwaeksCV7vZEksSTLS5eLLkl4/avdUD9nMKhf2SRGfg5Q9OiPw2PXzpMVypGnB7nLLAZeC3nq2jrrWlUrmXKWXJOlYQ8ClIxn27vKQO487JqKWXci6bw+paVoJbNi7UvXwvvS4EAi74fU50KUXNREOLVccqopRcjsSkun7c1jJNsBAil1mXWk72G72B4skZdBWIbCSLbXobvR55foKGlt/w6O8/j8/PSVFc6Cpe+HxhBEMM1ke/dpGhbjZhNnXU61V0O7rILL9dIL4kfigj1miKGgCZUuEIZdoPnnAf9zke5vb1mi5MY7/fAqDGYRkPuw56sTVNJ0LhhEgpD3pnmPjR6gU4VRNuskoVK3Ezqi/1RmkVhdoG6o4ltFRKw40HcNrXrrTcUJtBuJtxeJWIeItR5jQi3s6WhBYLMFotJoxamwxMi+Fgv8dUbKjQ5zi8iLZ7N/uXvqJmuyMSWWTQVigza7SEURvze5Ct6iKtHfQ64Xc7UdKa8m0GWEjhckjhHRNJ8UAU6dD9aJlhqKobqVAIVzNfQrO9W5bxIO8Ir5HX4XXeWXBHbQegtiKg17Puu4musl144XPFMBU5j4jnBIxWE/VmBQGPA8ulb6NqbIwNZB+kHw5zn3D3Pnj140ilpsQ3fWcjkFsolCWRzHGF7xUZXuM0JmsJjp4+PS8SwH5/SPx+S6UylpbWkUwm+xKx/PboZ3f69H0IBiOyLb+95eUNlMtV8QYeNs5b56rgzJkTckyCE2TlVip5OQblGClFzftgAsme13K5HB588CyCwRDKpYx4A3s9XgQCo8n48ftjYaPJ+ajZxPzJhxEOx2VO4P3Qu/bVN67h8YfPiTzlxSvX8PiDcwhFJlAu3BwIVnKcqlYMpFKDr4EAfTZbQyJB6T0nAuEZ8TKn7cxeTRLhNU2sEwgSPPDw42P7Q8sxqhUsL1zH6XMPH2i+3/sd6qIl7xztIQyRomTBpeUVqQgj2EpC9mcT7zb4KywsCpx0IaA230sqfBDk4Pi8s/GaySosF7KIJ7c9CAf1RavrwKIZwneNJBqd0dck43yb7/RtSQryqAq0Vhdhl4ITQQWXK10Y7f0lPd/p9z7O9fscHTwUrOOx8B3w4hWJWCcWFjfw+uuXMDs3h4mJCSwtLeHq1av41Kc+CQVNuJ1NtMw7WxzHdZrbG5GiGHp6DqoBYcxAEJjAIUE4zhF7AZPsZ7ImcxvLiMa22anj9P/A77tFaxSrYG+n2oMFQFr2Kfyv2WrL352qQ9ajVIigf+6gxvsj45QKCizmmZ6dH1rMQ7/b3MYaWmbjtqWuB3ni2vMr8yvMhXD8iydTmJoZrEDC7ck4LeY3EPB74NosxKesq9eXQDw5uQX4MO4qFTNo6gUosPqS/cIi6mHNmvtoiWN9B/Y6wrKRYpEz40iP/NmvAJXvT7Wmo9XuwOtxIBhOI5aYlUJptlxjGVl9SdYd3878Lb6V+Ss8kf4o3pv+mPye9M4h5ZuTv/M9XLp1BZXSOqLxMFyiNmUVJ48L/nIfa16yQd7t+ySoOwr4S3UMSkhHYwkB5fn+c32oiOLQwSur7hTzlzk6AX1j22tJAX1zq2gaBH3Hv+ZikUosjKV2F+FVNVPYr62OCn5vqZgXx2djUjx9r7diuYGFlTIKJQ1G00TQb+UcDbMNv9eyLpyfiWAyRZb87jFmGGC7uFZDw2iLBVfQ58TcdFCAYLtRupmA7bC1u9awxiyb0EM7llsrZaTT0wj4/VhcXkIs5BBJaBtEZhE/f+vN2XQV+gA7ZNw0Lv4+1I0vwqMWEPQ54FIVKM+8fgT+HvZLegT+HnaP3rvHWy8Z+Dd/tSCT3j/95El4XAqurzfwf/zlTczEPfjvPnlSNNeP2lEP3OkeOAzwl14jzCXQS2wn+Henr3+846twqAGRLms16c1hLQ7XM2WsrpVlEmQCLBEP4P5Tg6ssxzvfO3vrQr4Ks9XCxMQ2cDssYKpUuNhzIhLp9+rSGm2orrAsLO1GucNaZQMO7F3RTOnBcqmCDtkVTudmgn6bdUUmgwQhqiqBZTjcC9hTLjZBF1A0NCYvt1smW8dGtia5Ly7mVUcXQT+BuXcmyPNOfcvsCtrh10/AiL92JbgmgOV0h0DJqBb9qloWU9/ylqFM5v6y305XCKqrf//D7j8mD0rFMgLB8JZE1EEZO7VKWRKetpeQ7VU06JopH82g2uV2SkW629Uvw+/xJ6SwhTJbg+SveUxW/7Y6XsQTaWEi7CfzNeg6+H2XS3m4XS35pm4n4D2MZ0MZtUKhKu9SLBoQdux+1yTeW1BBBpgofzt2Wxp06RmO1h2TDh34jHtL0jelwKzvyPYL69+LgZ5d4WszvFmoU602xGuUag6H0epaE3Bw/g/jV3/1VwUc+uhHP4ovfOEL+OxnP4sPfOADcpq/+Is/x/PPfw3/7T/5rzA1FYHVh/u3mpnD+mIDBd+30VG3AVGnHoW7OoV4JN0vM1erWkx5RwuKsw3Dv4GWq7KvdLPSccKrTQFaED53QAAtBtw8VrmxAT26cGCv4LBvCqcSH0a368HN3HXcnz6LanMRN3Jf2/KmnYs+AZ9rXsDkoNeFSxt/iWZrfABYN1vQzDaiPvfYjOz9noba9iFQeQS6/xaa7o2+Pg24kziV/BDqzS5KWgn3pU6j2LiO5dIraDSLloz+u7Aluo/B3ZxAYoD086VL1+UbJCt2mFoC151SNKFpUohDkJiFS6lUTIp4drZoNI1iMSds1IsXr0nSlCyb3pbLZUVGem7uOAyDag/0Em7hypWb8Hi8fVYcO49PQHdyMiFS1GxkA7MZhsVKtv2ICT7bjdfOhPhTTz2JUimPjbXr0KolYU/5/GEEQlFJqO/XOJ4t31rA3Injwvwh6J3JZHDs2Dy+/PxLcKoqQgEfllbX8f7HZpCefgDrKxdE0n9nM5stFEo6JtKDbUN4LiYqfX6XFPt4fElBI42GxYBjMm11eV2YvVMzx0TukXMbWW32s2TyeWL6GOKJwSy4ve6XwPeVi2/g2IlTCIZ2y6Ty/PnshqjbMGFPBhHZRGQVBam043FLwnC/xvvUGiaaRhuxGJOUlq0CPY4JFLMdJvhrS2kywcjiIwIRvE5eB9dH9SolsLt48JH37nfpu35nf1OOem1lAZNT29Kmgw7EdH2m5ceX67Njn+d7ZQdKQFMO+msbbRAQfiSu4mq1g6X6wYqu3o395nV0cC6g4X2RvYtDbufeucZcXS3iK8+9iNnZOTzzzDNbYwzXH/VaCU6HDmPTn/12zrXnvopl1cQitHp1beCcxXmE33HLpIIQi00tj1NKjrIRFN5ZCMq4JBik/+T+cbalUFSDVtfgUF3CMo4n0zLusdi7VMwiuelbf9j9wHth7oFqOswPeX0+KT5nPDeo0RYnm1mD0agK85ZNvG1dlDXWdnnb7nW9wzxxLUUIXlNDio6iiSTm5k8NPVSlVEQ+uwqXm4CutX5oml043VEkklN9RWgEgVmM73B0RaqXxbd+/+3HBZxfeDxR4yAT0s+iZ9dW0bWoz3VZREBFjRZcnhBi8Rl4ff3Ei941Y5+1FqMvsykKJbQ8YpFuZmMDmWxJlKXYuB5hnsDnVuBxOyxgdwTZ59sBf3m9XMMFApbXKovm+K2w+HR33Gl9N1TU8vjcAlyPq6h10Pefcr8soOst0iO7u15lbs44cFy7n+RzvqRjYbWKat0if5w/O4Vj03sXcx30Hm93PxYRvvnWOjZy2+P+2VNpaI0WopEEEvEILl65gam0FzMT48nc5wpNqE4qCnjEcos+vldvZdAwrMIDxsan5qOIR7bX/4wL/H7f0CJ7jptch4u39WZbWC4hUzQ2JaHbOD4TxkTSL8UwdguF+okSUPwwNkFg/cKfwJX9I7iUHBKfvXDvgr9Ex69efEkqCn7xH/3jkZ89dbZ/6zf/FeqahrMPvX/k/Q5rwyPw97B68t4+Tllr4Ysvb+DKWh2/9mMnhRHAxmTP5dU6fuNLS/j0e9N4/GQYf/VqFl9+I4+w3wXNaENvtvFff3QekYAT//bvlnBmOgDd7ODD52J48WpJgIzPvX8Kf/HtDN5cquLXPnMKYX9/1Wuj2cbX3yrh2Tfz+O8/dQLRgAvLeR3/7tll+D0qXE4Hnj4dxVJOx5X1Ov7Jx4/D53JgKa/jd55bwSPHQ/jEY2lozTaev1TEf/xOBp9574RUhby1Wsd62cA/+qE5TEYGy27d20/ne+/qDgr+Li3exCvfeRGJREwk6ylxF4mQ2bD9vkniXOFixgZlRABlkLJoj7/lzmdgSbtaiev+3yTpvSMZzi22PLXIONpH0pmgZbmiSYKC5xBfrNusQBM5V00TIJkSSXer8foZWFGm0ucfzMoa51pGBX8ZIJVKNek/Agq9jRWlBH+jsX7/mUp5A91WZU8QhgsZslVC4bhU4A5qDLzWVhZFGisa61l8KSp8/oQsoAj+3q0F9Tj9a72r8r8Dd+tyRFcsRsSur4JsCYcqwTCTBsKs2/TBFVEih8XcGdToJ2jJKG03O8CyjrkzOCcr2tnnk9O3L9nTA75DbkOJrGvX3kJD03Di5H0iR8NWrpSxeOumrNPCkQjSE2lhFG01ftodyioaIn1DT15Kfi0sLEM3TBybm0I4bCWkKxVd3iNKPe0H6nF7vlc3by6jAxfmj88j4HOgw3MMaWQkkcXF99wf5FgXERkwMs2H9fGwYzE5Ui1bTBxdZIAs+UW7UnnXc6bnLyzJdbeH0tZOK9k7QjEu1RhY9c2gOhCIiPef2z28enTQNXMsY0BoNutgIbnq6IC5m1H6edxvYdTt2602SmXKHbWkX+ijQ0lqSSoN6BfF4RMglzJtBGvR5ZjMZIoGghxUDeC+lj8xv5sROneEi7Ulypi059+TqQnxSmNSiP6PtBqgJ9AoTYJBSp4zUUIWZ7uFTseJcGQSHq8l00om9lu5Ji5lm2i0upiLuPDIpBthjzUOcHzQtCL0RlH8kJmY4HvHP0zE1Gq6JCri8f55fJTr27mNojih6R0sLK5idva49Otv/MZv4NFHH8Xjjz8u3/rFixfxyiuv4GMffQZ+H2WyyB4Yve8bTQ0r+QVUW2toujJbHrH7XS/XzGQacs1KNqxLdUggPOjM4hVcn4LaiCAc3PZcrVRLqLkWYfoLW+Bn2Dct3rRGy41Wu4tUcAJGO4+18ndRMzZEZnqo8feOi+YYfHbyY6g0OjLGA3msLN1EfqGF4IS17nFGGlCcJrpaEG49iagvjRs3lhEORyS5FwkHYJDJrjextLiEeDIGd9RAN76MpuaAoxGFXlbhP54RgLy3ufUZOLpOtJxl8d+1r1tVXEgET2EieA66CVSMGuKBMGrGEnL1q9CbpXctwLvfe2X/Hm6dQaB9AolUum8sIXuH3xwTfeOOMZSCJuPGkpnnuqCLkyfnBBylLCUZvmQZr65uIJnclmfmNdls4LNnT0txRrVqFcOtrGzIPmSaDWuUqmMClWxgqzkQj6eRy63JHEAW7K1bK31sYI5RHFdPnTomShacc4Td224JSM0/BPDIgqA8Ndfrtu9x73UIMJsvwO3xIBgKIRJJynE5/37jW6+iUrWKInweJ9738CQCoRkYBqXudnsIUhGERWLxuH8gI4PnKpd1YYb5AywyC0sSulZelnNwzslmipiYnpFr7wV/rcG1Kwm35MQUJqbGBxq5781rl+D1cN3ql+/WbLYtv8g92FijvpP2drxPym7WGyYScQuIt9nMfD9t2efedSnfV8vuQbXsHsiqGvfEm9vb4G+77UBi4hR+93d/d+iRWMzw+c//HDpDPL0FENHqWLhxWfxF92LVc5YttL14Tps5YgIP6XGuCbwOwOVQUD7yAd7VSw6OuT4dPxgvHfDtH3E3yXW4RL3o0uWbeP7553H9+nU88MADeOyxx3DfffMI+RWYsoYcbf044pl3bGbFDi63H1otu7lu7t+E45YwZQ3LJmMYgyxDLAAAIABJREFUM43xpVWgS6bZcPCXa5VyqSrH2VPquNPZZLmuS2HwOIpDo/YFu5ayy7w/5nGcbjcmJmcQHuJ3TPUlAtNavbSVi7C9bRlfNg2uo0ZrwzxxrTHPuibOqYwnZuZODLUDqFcrKOQ34FAIYls5WQsEjiAWnxTgyZ4DSsWcAH9ul/VOMc4wDKpTMdboijw02ZxW3GDHrKPdz15b2cWr9nXYal8sQGBug/GKXaxM8Luu19Fx1dByV6G4Oog4JxFRp4RZa4Vuu2cnvlcE8/m+jgL+2tdiKWSoCIZiiCZS8PmDcDndwo63AGIqx7Vhtnj8Kkr5jBRp+Py02rj3VKMoBU57qkh0WwGGfZLPrcM0ihLj327bS/KZ646NgolYNCnxO4sjptNBBDYZtLd77sPY/60bWSyulsR3l894ZiIIp6qgWu8gFo2hWq+jadQxNx1GOLi7MHO/a2BehopwlFhm0QLzXCzu6ZWEvrlcQjCYQCqRwNUbtxAPK0hsFu3x+Bzv6OE7bNwTv+5avU8SmgXaS+saNLEj6wibd346jEBPoQeLFsgy3irQUbwwTFXIXebS8/j/2XvTIMmy6zzse/ly39fK2rqqt+meFbNhGQADQCSGJAAJhCkJIsFgUKTDcDgomjL5xww5SNCSbJqm7aBM8Y+lCEkOkZQIkhBoEiBIbAQwBGYGs/csPb13rbnv+TJfbo7v3HpVmdW5VlcvM6gb09HTVW+577777j3nfOd83+Jj/+DOgL/cED714x9DdF+Ga/9gc4P5n371f5DMnXvuf2LSe9j9Pcuf3zz39BH4O/WIHR14NAJHI/B2H4GDgr+zav4exjhZAXCLmkX9W2Unq/9X2osWdQyNNtg8EujudgYpm2h4VMqGVAFHIsOrAib1mRusVGzUagOZVpPOuxO/Z2DEt0ODO23gkWBbuVQTyppJY5TLlSWzcS45mMFHTZme5kEwlNgNztDQKRZS6LRKYyllSPHHyl+vN4TFYwQQhoOZBH9rlYIEgKymNFhZiWETh+aQ8JxDeXXZfB2VKp0xr6rm6DaFhtjfR/Myy41IGUWN43arhg4DAneoWd/g3jtQ32SlUkc6k5fkkGgkKCAudQQZRGVVUz5fliqkuSQdEk2CnlevrcHldInTWak1JOua1Up0sFl9FI8FEdrJsmb2ObQeUttpWQ8CAS98fh+CAZ9UvZ0795bMjWPHlKazBJXzFWyncggE/YjHYkJZzMobVtXM2gge0vErl4pSoUsjnuvQfoC9f1zUOmUTQJeB1WkolwkodXs8zwOHyycagByTac617k19GKkCazWErsyud+FwKM3fO9XUOtoG9bdFL8dKwmHV4hRVTVa/qScPOCVQQKo8C7DiN5bP5VCv10Q/cVbq1VsxLirgXpV5EosnEAjGFYV214SmEaTeC+oRvGHlGyk82X+O18rxBxEIxST54F8/W8KVQgsfPelF1GPDlQKrPrs4HnEg4LTha5fryNY7+KX3hbEaJvDSRim/hl6vJU6e+jN8bRX6/xL3ty7q1IoN+xDwew4I/muSlMJ9uW4Af/mXX8VbFy7g7NmzAlCtrq7Kt/ncc8/hZ3/2ZyUg0OuyElKbunq10zPxauYZZIwrkulMwJX7f8jjRJWU1ayM1zUE3Q4U64pu1kPAx2VHSf7dg9upw2XXUWm0ZP3xsXpd04SimY570EMdrx4inkeQKpfw0OKjSFdfwlb5Crq9NkIeBxqtDsw2EyU0oXhW325PrsMES1VZjql0d+9NfhwdVts6A7hefB5XMq8h4CbjRQ962wtneRHOnh8ejw+NJrVYTXTcVbQ8WXQcBMhuDBDrbT/s7RC0rgumawtdnSwK6jiH7kHIs4So9yxcehhmpwXd1kaxcRnZ6gWYbe4xtzLofCu+uDtzzUj7Ufi0JUQisRtikqye5XfFZL1hmvCTeqwSc4oCsirWlQSq1aLQPl+4cE3WCu6rVusHZZPJJTmWawETsM6fvyIVIAMJWPs6kMlksLhIekB1TSYU0f5ttxsynwkCM8hKammrkbKa38Dx48NlOyY947DfO50+YWQgC8bfPvsSzpxcgdFo4Or1NTxyHwO0EThdXtTKmzeczn6m04rueZi8AO0Vo24K+BqJ+IRlxB9cQDF3WWxI2qTp7azs7cMDbz0JuAVDUaycOD30/kyI459mo4FqtYxmwxC7hUkeZAgh/SaZbCxbhdVTpBWMhFXF7mE12mHFoiFjcbuSuRS1bATdroaG2cPv/d7v4Td+43Mo5VOyPrrcbrHDUqmc/O5f/It/LgFSGpK93ugEPY4hwXPqi9KeGteqXQe+VV9EoTN74Pawxv7tch2fXcOpgA3lVg9Xq0eVwLcNABY/Rccb56/j2edexIc+9GFJwvzGN74hyTpcx37kqY8g6Gfi6uHTQZNBiBT8TDy1QMODzlkLRKRfJMCegBdK87W/+sy6PoFkJhUx4YZ+SSwxj0RS+W7DWj6XRja1IVW3vkAMDgfBavqCh5N4r9ghykini+KfsJL2njP3ILLD9MD1fntrW5gTwqEwstmcJBNraAobGZ9Bko17Djz00H1oNqZPHhA9ZndYgPemkd99fFqPjR25LdoBwVAY80u0A4azX9WqFWGQom/BykE2Urva7AEEw/MC+FitXq+gaZQF6Lx8ZQOvvPLKyLG/7777cO/ZkzCbFfEnb4U+taIid8FslG56rlOugUlO/TkTFksFUWGyzNl0snyclHnX38xOD29lW/jWNQNXii1JtmWu6umoAx9e9eBk1AHnvuTVEquqy1vCLjdNxftBv7Fx5/E9O1xRBMNzAzJYuVwGRi0Lh84E9MO5M+3Zas2ESyrOB/dh+laX1ypgvEriDT1TANQQnZk72NY2i8gVTczPzQnTYa1WxlzMg1K5ge1sTaST+G0fX4pgdSki69YsrVrrwh9MwOv1i71cq2Zgt6kK+/7Ge5PpoL9qd22zhHpTRywaQb5QRDRkQzTs3vWHdbsudjsrxoc1FWeoSZyxv11eKyEaTSIaDuHK9XV4XG3EQnt07Xw/fr9vb75oLjRNO9lt7gz4Swfp0pvPyIOcuvd9E8efVcCvPP9NnHng/ROPPQJ/Jw7R0QFHI3A0Au+wETgo+Hvt6iU898w3EYuFEQ4H4fW4JRiyH0TYM7J62NrKIJ8v4sEHz+yOIo3pdCovwZtTp46JcU0tkGajJdVcgcB02pyKFseAadI4D0lmE0Fgam8Q0EltrUnFHDdLNlYJCkUxq6n6qqoYnGWlwSgwRGVe1kWH7e3aCKjQYPBOoclGrTrqIDMgFQqN1nArFmsgxR6rxqwx5vjwfbQ6TvgD1IhUDgaNG1INkVpvkp5IuURj0YuF5ZWhOmC8XmpzDZVyDqHwoKaQ2xtVmaP1/A30oqSmyeYNtNqkpRtNRUhjzWwaUpXGzFca0tQlvZsyFekY0UEivREpfW9Xq1RU0IGaS7creDju2aQKV9Nlvni8YWTTmyhkt5BcPCaUYdMCnFKJ1CZdeA2lUh6lIudPd1cndFQfeH1Wx7jdzqmru+hAtjs2tLvUAuZaGpkanORaxIBKq0V69KKA/36fXebpnW6Kyou6TgZyuYqAasz61XXSFnll/VyYDyCZCE3Uh7rxWTRJKGFih9YzGMaQQ3hPgiGsDqOuIf2Fad+5dT4BYjph3DsY+JLsbpCuS5d1iw68SjhSmlIqwEQnTtJ5BYzl++Aa6/UqPcmpyrR3HpLPwD5QT5cgiscXFxCTtGzbW+tSRccAj/XueXwonEQ0vij0qqpyWfXNqjwmwFOtFNBps6KC1ds7FVw7Fee89ahxyuQqSKfLqBsmfD6/AFXWsQx68T1GIx7MJ0Nwuzjew2Yex8kuVSRtk9UPw4NypLz7/J98GbFYAk8++SEEAgHUajWpDguHw/jEJz6BXC4nYx6PEMSffpa3ug2sb6VQ6F5Ay5Gdukp40h1YCXs89n7EffcgVyvC5/Jgu/wCsrWL6HTHa9qPu7ZNs2MucAZz/kdwKX0ZJ+Inkam/jEzlvADMk5sGW8cNt3EcHXtFAF5Lf5fz2q67MR96EAnvA7iau4KEPwGXU8Na4VkUDSYGHAX6J4/xbEdEGu8VUD3QB8gyMH7hwlX5pjnfrXWI3y6T5PiNMd7BdYRVOkyWCgYJ9A9jVrKqcjd3k2YIoqVSWczNzQ0k0jDxhOvCPfecEhC3WlXVwARwWVVEOucbbXnFPsBEDX6DBJ3V2kHbMIpiMSP/JksGgUUme1mtXKJ8Rwfh6GgJEV77jTcuy7rNsbDWOAmY1WpSfcxxKBWKSM4vC1BaLpeQmFvA0997AStLSdG0PX/hEh65Ny7AbTC8JMDt/mQFXrtYbMDpoi1340IiVV/U7663EIt5YbO7ERAQ+KpUXVsJZJbG2v6ZYLE0zBrw5Xn94O+oGSYgtfTPFACFgVaVUDZ7FJdzMJOpYW7Of8vtOKvyl9Vrw/Yc652zeprav8MabR7OJVa+MdmOtNjNJqvqVeIvv5PwFAm9ta4D3zXmkWpPpiKf7Ut/Zxztt2s4G7Sh3unhUqWLeY8NVMZ5q/yDvTfoOxXAH4mUwP+/5U3sNAe6PSfKFRPPPfd9vPbaa3jf+94nzClMcv3JT/89qZCctvEbKpe5B9iwvHJipK4tdcPzmRQaBhm4ptNwH9aHXlfRzhMcCvXRmI7rL0HgGkHgjqKVpobq/NKxkWxLFtUxtUMFBHb5YdRyklB5WI0JqtQ8Jk0xAVgChOOYHkjXn89uIxiiBigTggnmMkldE8CUvqrbExS7mbTR/BmZrm60o3W4PRFZn+s1ShLszTuhFa6qpD+vLyDyBEwsH9aYJJPNbKPTMkQaSNkbdJsVBTB9FqsVCnnxO9zOwwHRb/YdkCLX7vSj056NSnvYfZW2c0P8/EHwtwuny4+F5RMIhfckLXiNqtnFd6418N31BmpmV94Ad9uAy4YnV9x4YtkN3z65Rvpd5dIWtJ5il7pdjcmmmh4Q37A/vlUsFlCrpGG3DZtjN9c7gqU6Nbi9Timq2d/eulrEVkaxtYSDHpA+ORa5/XtvJl9DNt9ENBIVmziVyWA+7hbGx9feSiGTV4VCDruOd923gPnEIJvhLKPUavXQ6TklIdPtxFSxGcbAae/2g8AbqTK2sw202oph5p7VMOZi3l0birF3vud+5s39/VSyLE1ZS61WrrWRyZuYSyQk2adhlBALO4VNx2q0p1Q1sA2+4PG7B/ylAbm8vCgPtL4+mOk5CvzdPafbw/qGOuftCP7OMgmPjj0agaMROBqBwxqBacBfrsmK2kNlcLJxs1WVVwQuuvJzq+qIe5ICM6ijqChc+PtxGxqvaVUEM0hEA2tlVVEE83o6qyJ1N8wG9dH2DBIGrdMp6pwwcGIZwV0BkD1eDxYXb6xU4O8q5fLA5nlY43m7r8OxkGAis8YmRNEVzVADHq9rpKYzHSJSErLqks6X1QiWdrrUUosMZJdaOjMMOI9rlXJVKFuTC8dGOqikWioXM5KpRo0xqzldIeh2lTFK+uAbjCGjhUyuDqPBClRqyk6urOAcYKVuLOI+cKXusOflXHW6gnC6VcUHA7OsjLWa/H9P6dX0/4xBeppyPn9UMm/rVc7z2zebxlH8HEYvRMOkxiB4G+HoHFxuJ7qsNAIrpiLgiLSaJfSEUnWwMTBLbVOzSWpJ5eSxqsRsNqTyhvSFFu3t0HeyQ7nMJBRmv4sezxCnZti5TbMHzeZDKBKXijyuS7MAkczyJ32Y29WD3e4UDSkNjUMNZBzk/fA7Jx085xz1cOqNtgAXrEAe9oxKy7K2Q/mpw+txIRrxIhj0iCbxpKSBbo80oVyfmzvPrhwXBns3NjYE4PS4p9MR639eAit1oy6AvlXBJXuP2RSAdYD6aCdhhfdUgKrat+iExeJxxGJxuQbPLxQKKBVLSk+870PkHiUBaptNdGR5X4eTVdtMmNrrmeyZpqID72+Kxqmye39W/SYSS3A6e2gYNaS2t5VeqNuNxYUFoQ6dZb7NMhdYDZvLV7G+UZBKuPlkGHOJAFxOu1Q3MEiDLgGiG7/JWe7DQWx17Pjrr34bGxvbWFhYkMqXX/7lX8apU6dkvvGZCQ5zfH7sR59Cco5MH9MFpxm8o6N9ees8qlhH25HfBUhn6+fg0brNgdXoE4i4T2G7kkIykMCV/DdRNDaGVqPw+BOxDwI9Vtl2EPNFsF58Bvk6q5fHBy6dzXno7SBM9wa6NgO9vmf3OCJYjb4PIfcSrufXEWAFhVbDRul51MzslCDyzYzE0bnDRoD0hJHmexB0LSAQGq8TRhuZ+4ffHxIw2DBqMIyq0DVTEoNAqbX2HiS4yO+HtvCZM8eRTC6jVFLJFVzbxH7eoYbvfw6CvR4PE0E8sia1Wqyk4Tc3HAiplMpiVzMp0AokEbi11ieuJy4X7Uau8z1cuXIFuVxBfs9kE9qn/H/u1ewvk2vuuee4BG63NzextHJMqpd7sOOlcxdhNJStRwrn9z8yr8Dp6HEU82tSbdLfuN5SNoLP6fcPlyoiYJHJVLGwEJRkwlBkFaXCmuxHo8DMWw3+jvqyrL4mEl5QroK+zLSN74H6xz6/E+4Zq1umvYd1nEjFFCojfSnOPdq8s85pBZ47pgJ/rb40ezrebEZw0Qyh0ZutqmfW5347Hu+wActeGyJODS/k7w4g6E6PI0Hf4+4GnoyUQT3g29mMRhtm24mFhWO7txX65WoRDSMLbQq7i9+JBRrS1qQkzOLycdE0H9bIbkRqWKNOliY/nEIH7Ue9lrkhsXrSWNBnZFJ5ZErgR1FLsyDAFNA1GI5g5cQ9I29Tq5aRTW9B13sIhpj875Nq28OskG42FeBK+5F7XzSexPzi3vvY3zmCwIVcStFeO+hH2kVXmbY/qy+nbRQBopwVk1yqZVby7p2pqI1ZAMF13ycgMP8e1uiLpLfWpVKXSfNs3L3bHafQAjPZ0mq0D6rlFHSNibaH27z+BL7xN8/hi1/84sgLf/KTn8RTP/z+HdCbNolb5h7fZ8tUQJ3EQQ6QsEgbgnOLoBhtDCtplte0JHbsDrfoJMfmFsXWGtUIrGfSm8jntuB0aBILY0LWrfLD9vfja5sBPJdlVS3w42d9yBtdfPuaemf82afO+pCrd/Ht64b8+6nFMh6P3TxTHGUkyJTidjPx/Mb9s9Xq4vpWDcFQTGIo1VoZ8wmPAMC3o11ey6PdccDv9SGdK4jddnw5LPffTJVAiuVwUCWh221tLCT98B+Ahrpaa4PzmYxsfOc5SqNohlRBH6QxnlCr0d7d86O30hW0e264XB6k0jnEw3YBga2kP9pLpIMeF9M1DM53FcuwGteTNy/nkSuq+cL5e2olhFCfTcxrL608fPvAXz7E+XNPDzwMqbr+4A//RDrJDv30T/19Cbz8wX/604Ex5u/+0T/8FP7wPw/+nIGaz/zkT4iD84f/+QtyjvWz/gsUCkW86/EfOsh7m/mcg2j+znyToxOORuBoBI5G4BBG4PLlt/D0t/4K0WgIoVAQHjcpI0ZoLkokfO+mVuaRGFs7vxvEq6x/KfCY1UrUsZvUuKHxmkvLy7sBfZvugWZzS8WRti8ozCy4dCotgX5rs+SewGxXVmckEns6tVZlcbUyOmAxqX932+85VgQJSPU3yUAliEbngtW/wwy8cQBx07RBd4QGKAipeUrnxekY7zhXK6zEA+aotRMapJS2xpPXKuZT0i9qVuwaNA46Wj6hQmZV5KSmKIZN5AsNsDKY3pAVzuT7V/OVgUr7TdE0j+oH75lKV2G2GVxVhrHlkOzef8dBYTBVQwvxqBtej0MqBOkYsspZaZreusaqHtJ503hUyRysip4M5Fk9YoU4jVrq5ni8AXFQ+Ycg4qR5SA2jTHoDdjv1uZUjxnfk9pBqktnUo4HgcplaLS0JQrO/pAdkYsk01MKKtpW6uz643Ax8ewUknNRf65lZvVWvV9HrMPPSFO1c0v5MAupVAktA6GcJqEmF6QFaJlMQqu2VlQVha7Da9nYOa2vbiEbD0O0O1GpNbG6sic42gWuOD6m26VhzbVy/fln0gjw+VmZ1pSq+bRo4trKIeDwi2bMEdBkU+d7fPo8Tp1awtDSP69e2JDnz2LFFCTa8du5NJOfnpD8KfCVFvxsaupJc0f+c6VRKKO8IHFhAwAGGYOQp9B0szR0663S2yBZBUJcVaLMGoPffiEH4dDolIAvHk8lG1pwLhpP43RcNpAzgv32XB0GvD3/0ehl2XUfc58T/8+wafurhBfzwqSh+5c/fxGNLIVSabXz4RATfuJRHvdXBQsCF4xEPvvBaCv/bj53Cw/Me/MeXs/ji61n886eOYSHowz/54nnRtr2YqyHhc2I14sGvfGABi14D6aYP//iPz2MlTOoyDzZKTXz3ehH/76fvg8vhwG9/66o8UszrwJfOZ/EbT53Cjxy3w02qaAYaBVBRK+XaRh6ZbEWqM1TlswJuuFaI9nHHRDzmQzzGcR1ONT3p3ZIKr2kCL770mlTnvfe978O5c+fw9NNPS2XwZz/7WaHX+vznP4/PfOYzQpca8NskK33aVqqVsJG/DAPpQwGFnXYvjkXei6BzFYV6QWjE5kOLaLaLWC8+J9W23SHrtt7xwWEmpFK57Sigow9SLke9q0j4z6JYb2MhtIJmu4pmJ4Ns9S1UmqkDBcSmHaOj425+BGyaA6HquxEJLUjQaH/jun/58poEdFmNO6pxbeYaxr8t7TDaQgw2s0qY/7+fDpffKJkYCOLSzuY3zKQz7jkEWEftTWS+MZsmHNSBtXNPVDaXAovtso/zb1Y5maaBS5eu7PaJzARcx/fvm7Rn2m0TZ8+ekd+Xy3l5biYPRqPR3cfmOsIEG1YVk4KadhFB8Ew6i0QiKvqUy8dW8c1vPyPn1A3SmXfw2P1zEoRze+fkGZuGqnS22m6lb58W7v6xJpNFLl9HnJXAuh3+0DKMeg6dVk36YRiUgOH9VEIq+zrr3mFV/pK+mEE63lMlBnpkf+aaygQ2gueTGsHTTGoLpJ6MxffGcPJ5HFNDkjgPU2942H1Vgh7nU2tfstTtA3+tfrV6NgGAX2js+X2TxuoH9fd2DTjut+GeoA1f3piGieKdOVJJp4knw2XEnTeb6Db7+JhmV1i1ItHkbrxDfU9FVEvbcNgn+4EWCFytGJJswXWFvnZ0h9L4hjWQCY65NEqFjFSzutwhAYKpCTxLsp+13pIZjMkmw+ifrXXU6gN9Cq6vBOr4nMFQRCqB++V1LH9Z1v5aVdifNHQQiS/A4fApAHEKcHzat8F92UpO5t4bilCDlxJVw9dnqU7Obsle5HK7AM0Gt0dVILIic5I/uNcv0nFHZB9Sz7TnF6qqVlIw7yVwDV17e9TxtSPg9+6ytTFRio1JlwSyyES1uz62WuIbcU+jXT+N32ydK2wNZIPa97e1T4rsgc0mc5A/s0x12j+Mayi7gv66+jNuX2UfDcoqGFUYRlniJASzph9bVYTCRGcmHAzYKmQrpi9OheER/gSZBMn+5fOpaslb2ajh6/LGEA7H8UK6g69eqiNX7+BExIGQy4brpZaAwEm/jqWAHVuVDraqbcx52vjIfAWnAgenjOc4lCtNiWN4vcrP29+yBQPVho5wMIJ0Lo9wQMfKYnio5MZhjBOT365tFJEtNGA0TEkEPLYQwsnVGLxuhzAPXLqel7UgEgoilc3B6+5hPuGXZMGDNFbjUr8XcMgcdzo7GCNrPvMtiHfW9un3bmeq6MCNxfkFYbSyaw0kImTfVPON3xKLYcaCwA0WQQyCwIzFXNusAppLbO9ytYKFuAuRoEvm+8qJx24f+DvzSL1NTzgCf9+mL+6o20cj8AM4Atev7dA+RyOiTzWK9vlmh4ZBIWYpEvydBLQw4NvtdTE/Tw0TVc2r2Whgu9Ht1MUI3N/y+Rwy6YwAk9b1RTOv2xXazUBgTzONBqFQZxh0lA4GwtzseNyK80XrbYdycNz1Sf9MOu5wxKIz3TuaDke5bOxozw1SuRhNQLcHBxwJgjkEfx36+MomgoQEluNzCzdosFh3r5RLQq1EXRWPdy8zk9WSdmfgUGiCbsW4V6qmBBNJKWjN12nuw7mngqVNJKJuhIJulUXMYGuTujiz0VzRwWIlBjM0CUDTjGXlB+mDp6l0tSh+m2YL1N91ub0IhMKSRc7g8KyNyRd03CulAqhVxO+uv6rUAsL9UmU+qHGktJ6TUjnZbBQGnOL+fkhlSY8OoV3WB5cnKBWZk6rgrWtYYBbpfFhpKNWgIKg7qNc67tnZB6HotTnE2LbpDvQ6JjqyVk0O3Ay7tmJb6EgwtUHatHpT3qlob4MgvQJQ+x13xbZAetGmAHTKmXMh4HcjEvbC7Rru2M36Xnk8tRo1zSlznmtyfyCG4Gg2o6hDCQDMElxQNKmGBF1YDTfLuaOeg2NC+iXqRzMRiFVokxrPKRYKKFfKcLuYEDW5kohBI1bQMaDguIGqmgwNTgFA+imXd/uhMRDikzmzv6ptb67aZB1kdXyvy8zeGagKNVYme5SGmbYH8k4ah/7fV6tNbG4VUas3MDcXRDIRlIx4NuoJc+1hRbjLfXPzjIEr6nXV6sxE7+G3fuu38Uu/9Es4ceLELgD9C7/wC/jVX/1VGUubVoeXer4zxGdSxU3kqynUbOto63xnB7cDXPYAVsPvR6PhhJN2SqeF7dYzqLUYSFXX1W1OhD1LWAg9jKapY7O0idXYMhrtbawXXoDJ9z7L+5zlxR0de9tHIGo8iUhgAV7fjXR4BDm5DzLpqT+oqEBXpTFPJgGl+0d6ZkXtPMlu3v+QVpC2bXIPaQg7DNdj1TTY7S4BOlmhy0qYYYwptMW5pt177z0IBEIoFrOiQ2xROo8aWO5FpO0/fXoVi4uryOe3USyWsLa2hXg8MUJnd+9qvG+jUReNYe6tL712FQ+cPSXj8cZbF/Fy9M38AAAgAElEQVSuM6yassFm98IfSKCUJ43zYG/IaFGrmohGPUPHjvZSvlBHwO8S+8PjS4rusUl7g4Fzs41iUbE0qIC2oi1VgLhabNjHU2fuh8+/51/cqslGyQomSG6uX0FyPrH7TAyEsgKvaSpmJgIwrCDR7fzbJgF4YXbp9Kamaj3oM3BMCVgw2K7shNsP/lp9b/dsuNoK4hkjedDHeUefR2bTObdNNC83jS48OhBz2bDd6KJ98O3wbTtmLlsX9/oMPBG6fZI7/YNFe7/ddSIUnh8EgctFlIW2V60/4xp/qyiN60KpzrWKIHA4OjzhiGtKLptGPruFSCQEh8snsh5MtLaqMad9ofRNmMTn9zlFNodNQL8e/Som0RAQ1OD1MyF1EdW2XQCuqFdHxD3ceLMSU02TMYuaVN3Sp4olFqRqtGEUd5JMp+3l+OOEoareEL+LdPQEppdXTw4FgYVtolRANrUJu0NpayoQmLTOulRTD4jSjrk1XyvlrcgORfC43x61fFzaBGTF6IKJXn7xc7kPj2rKh+RzsEK7gXqNe1lLbGVWd97tjXOmbnSESY26xfQv6PdaDE/9/af8RbmcQ7ddg65R1mf6BNE7MQ7ci2HzIxSZH6Bzpt/Ob7HdKgnQfVit3dHh8sTg9QVlzuwH3WnbFIuUcMtB3ymu4VrEYoQLVzZwbU0x6wYDfrzrgbNYSCYkMZcMdTabCccOWEkAFT0mw7PIoidA4zRgPaUvLl7LYTNVloRzUjWfXIni2GJYmKjYsoU6MrkGXG6fUN1XaxWcORHHXHxPlmSW8aK9ZNMD8PkjMqfy+QxsqB3quA/rz7BKYILAm2my2NlljU9EnEjGvbtANu06xneZ+DnKDxhWCcwY0Uaacn9+hIIBbKbSCHp7ePDB9wwHf3nx//2vvonlP/gIPvPv2H0Nmu3X8bXzD+G5e/4h/kc6s8zasN5qtwOzrYJcAz9HFx2zjQ7scDhte0VjvY6qyGG2KXhud+c8oGt2oTFYKccADoeGbqsHG38m97F+1kZHt4swN4Mh1PyTe1jXlt/ZgC6pNbrqXlaGB7XgSGPKDg/8fOeevNfuW+uJTlwLNjjQQWuCVXQE/s7y+R0dezQCRyNwJ0fgdoG/iurOkOrUYcZb/xjQAGp3qDvLTLid6jaNwIp7p0JJZeX3Nwbec9msaIf1A70CJOi60D/335f0RzQYea93SqNBxwDfOO1b61lJ+Uojay45WIU7DvylIa47gohE9hzJYrEoVEJO+/hxZJYvM2vp/PE96PzTB6jw32zUZyX4S0DQaqKF6wqh220K9fPtaHRkM3lDVYk6nTJXQgEdc/Eb6ZdabVb61iTLlgaa1axsWKX/WRdQzud1IRHzDNWn43nqWcPodkhzrIIQdHqMegukCXM4deVc7xjb04wFKxYZkGPFt9fnl2DAKFqwSdeTCp1iHlsb19Ek3a5D0e2KTu+IxnMICHm9nl2waNJ9+PtGk3o3fsTigw7SNOeqSqIiCvkMAj6V0Xo7W69HoC6EXrch79JqDC6USnWhqPL5XFL5RG3AadvmdgnlioFYxCeArgW+jTvf7oyg3SLdMmmiZgAMdy5KnV+3NyGVUZ22oppi4xhvb20KsMqqs0nr+v4+0nlUVbQOmUeWU2PJC/QDv1yvGchggIVAxaxAyLDx4Z7BORKJRFAulwVInPbaPL7Vbsnx+wFqfu/xWBzB0KB2udUHTQ8qir0e97Gbj7IK6OpfEK04UmE53THFkNBjNvjs73vauTjNcQRQUukiEokQXK6DfoMEMjz42+++iH//H34fqVQKH/3oR/HTP/3TQiHNd/G5z31OfvbUU08JiLW9vY2Al2wjfP7px2A9fxmFUgmG+yK6tv3Z9BpcjUWp4K3737jh91wDk8H7cSz0Xjh0N7LVDKLeMC7l/wa56uUjeuZpJsw78JhY5YcQT8zvVtYe9BGlKrVeR71GBpQWguGQ2Ht79oaqdBHWh83tHe1UfVeDmMexon5paUGqj01TsagUCiVcu7aJZDI5thLHqtQ9e/Y+FIs5bG1tI53OYXFxcewjWbbPQw89ILHwRqOC8+evyLoZiUyuZOU6TTvzgx/8IL7xnWeFcj/g82B9O4UPPLqwE6uxIT5/L9Kbr91QycMg8tZWGUtLw1mHOK6FQgMeD9kcnLA7g3C5A6iV1+W5qB2f3s5ieeUkonFVTcpz6tWqALGWzMDSyilE44mDvt5d2RvS/29vrkvCXLfTlkphlRSwZ2NxD47FhzPoHLgDh3gix4cAChNNx9E+C5bFQDEpCl1OlXw8xB5SVextSWz0+UYDHsMegel81AP+Rm15hp3gEAfjLr8U6aCP+2w4GbDhK5s/uNW/fE12rYdlVxPvCVUQddyZsWCMmfSmgeDcALhXqTA5el0q3CaBwHwWau1WK9Ta7UgMO5oYT2nMxJJMal35JC4vHM6gouTd8UOnncbNZlt8VY/bLsxOtE+5hnt9UcSTJ3dt92c2Gvijc4rul6F58SskmVdZbO9bduPTD/h3Y/Fms4ZGo4pOuyUgcKfdQCK5JJJgZoNa9IdHZyzVyXVFUd3P1jVqDJhk6/Xt0d9yvfL4YtDtTlSpFaspTV5zRzvU4yXTXngqiSren4UTZDA1m1Ww0NjrZZU1/UYFro9rvZ4ucRsyXdFGZSIZge1um8URlCBqClPTzfpUsuabJgr5nDA8sRGsFRA9GEJyfk/7XeUwMMnTKwkHss82azvvsC0gum7nu++i01ZzZFxj5Wq350Ykmhg6pvQdqZHMxC6P+/BA1Un96v+92XaJHnOoTyKEY5bNptCoZ+FyTO+nmG0WSMQRCs/t+t0ce7IgGrU8HPYW7GMAcOJvjCmR/W5UIsBWuoZMwZR3x/hdNOzEscXQLtA7zbMzjmaYGkIh2kU9dDtl2G0dFMsG3ryURq5Qh8tJHfQe7j89h+WFPRstlangyloBxQrlk7pC73zf6TlEwzenL0yWgnaXMUhKKulomRU47R1hvrudTUlA1QbooNPZKtZTNTRbai7MRd1YSvoH5DsCAf/YpA++K8ba+wubaFttZwxc3ywJtfenP/Wx0ZW/px95DK7UC3htyxqOE3j0/T6Uv3sOl6Bh6YFHcTyoglasRGjmPo7f/vw9+O5/9zv4kqzmOvTP/hr+b+0P8ejPPY1HnojDemW9VglXn7+A7VMP4om4HcWrL+HN9HE8/B4fKs/l4Hp8CY7c83jl6nG86zEH0s9fhO3+h7GsF/HsOQ0Pvy8Ke3ENz5/P4OS7HoWv/AJe5bGPOpF5qYXke6OwlTbwohnDo/YMvv9WBvqpB/BEXGX8d82i3H/LZuv7eQ/tagbPvHqNtdbQF+7BY8ku1l/gcTrsp+7H+3bOp5ZONfUCXrly41Q5An9v5+dzdK+jETgagZsZgdsL/taF7mxctiKfRVHfGRLYsjR7qRer2agDCHQ7w41BAsyZdFoM0H4QjsEnUtsdO7YyMFTNRkPAB4te72bG8W45lwAMn909QfdWtLqKHEcNsdgeTaH1czoC0eggfWG1asLmCCAe3zPiJeOylIKtVx9becXATaVcAzUu5xeXhw4XnYT09ibMRhWBYB/ISm06b0xokEnPd7uaylpWd7N0q6fJYrzZ/nGsatW6UNtQX8XtsYM05fw36fsIFrbQQKm7jnq5CU9nHnOJY6KhREB9VieO+qgEdEuFvADUtOiEyH1MKZ1N1yRYR7opOqHTVGgyP7DVtsHjDYv2IfWpFHA8nTOmgsAFtFp1OO1doeRhcGHa82/2vYw6nxXthUIV6VwV3R5pelSCC9edTruJlWNxxBOL6LTNAwOwk/rOpAqHKyTJFaK53uZ7bIjzPG0TqkpJPOhIlf1+ev3NzQ2USyVZX1RV2nRNUW+xeq0rIG9/1jHnGbWzCMAyaWX/PLJo+nPZHMwWKSW5/qtn4v9zTjC4bPXpsOcC9yHuK6Rl26+FTLqsQDAgCUrDaKxtrORlVxlc0W5/ILGn0Un0o9VkJdvBacGme8uzHcVKNdKx2TQNgSC1jmZxvDVQQ7pSbSIgVIMaytUW/o//81/jJ37i7+Pxxx/ftTFeffVV/Nmf/RkefvhhfPjDHxZdU49QOzL1d7pgS7Ndx3ZxDcVaFrZAHfPh++BzLOBabh2L4SUAFaQqr6HU2EBniGb5bCNzdPQ7dQRijffD544jFIrKutU0GqhVq6LvLTSIZDqQqk1dUSbaHKKZm8vlZV+3aJZn1Z3fP55ch5kwQTv5ySc/iFIpKwFkrtNvvXVV9i4Gpkc1nscky0ceeZf0tVTKy3lcg/vt7v3n8/pk6Dl9+jgSCSZt5JDPF7GxkRJGhHFsHRwP7iGs6Dl2bAGvvH4VpYrSufO47Hjvu3aqOzUbguEVSUjcDwZ0Oz0Uigb8AddQ/Tbegywu3ECpZW93UsYiikrxutyHtnE6lZUquqVjJ3bBXyvIZlVaUdaElcBGvYp6nQlTpO20qmBYFTOdvTPuO7DAX1aDBSOjNSqtaxBELhfX3vafFm0b7h3Ud04kZqv44Wpf6Ljx9doyqA981EaPAGfoolfDwxEdf5PqoMaKrh+g5tB6OOM18GTk9iQbDxtaAU07SgrIYquRdbBSRrGwBa9brdlsFhjMvyXpmH8LPS9ZoCghQA3JkFRQenx+OOxOYVXqdFryh+uJpQtPpqZcZgt+v0fkfFh52e21YTaKM80ABTCZwkTgcrOiTfUHsMHtDSEYSkoV36hGv7TRqO34IT1JdKV/wD9cQ7mu5jLbqFULwiZmF1uX6+1kaahpH4RrO/0NoaG22dBuA+2uLoAl5R0oG8S9eZIfyz2TSbJmUzHXMdedSe7cz0bRDo/rI6vE63WOjwKnWR0p8kdOXfpiXVP03/MVQsSIxxWwpuleel3odjhOe8xUZJjK5ioolsiG4RZmH86NUrEo9MuKLYSMJLz+4PppSe6YLUWvrNhL6Jurd8VxJOhJFj6+P6GAtqv1m9W6o5Jg6UPRp+51rHkw7ZvbO67Nb4DbuuaC3x+5ARxWDGx1lEtZAZqd9ptf6wj0d3oEe+eEMcXa82n35fNpmEYezglgL69hs/vgCxDQ9sm4FfIp0Za269P79ftHrFSiP6tJEcEwW+TyWglubwSJWAQbWylEgnYsJpX+7UEbQc23rmTg9fgRDPiE7S4ecSEYcKPNogl/FKlMEW9euIxKtSZzJxLy4p7jcUTDw5lbZu2LaPn64vD6AmL7No08bJp5x6vELduWhTdWK1ebyBbbWFpYEsmTaiWHeMQpclzyDUslMCXLRkusEQC2qPWt67rdLlzbrOA9jz9xRPs86wSadPwR+DtphI5+fzQCRyNwt4zA7QJ/lVZmTQI8BIDHNcuQJBiwsFNVQFCDWYLMgm+bo50QBrXSqW0xUlmNJsblDpUodXEXFgarFLhBVsrlqTJp75Z3Nq4fNAoYRFQUIeMBGjoQ5VJNAo6RyF4gJZcri0bZ/qpgw2hJJWY4MtdHe9dApZRCp1Ua68Qwk7ZYLMPnD2Fp+fhQYJHvaXvjOox6CeHIXgagogBm5qCGWiV1U0bonXiHilq4BZMaRyD9q1eCg26vT9Hn2hSN0yzUyg2jKgGAajkvun10V7rttjj2ieSCBGWr5TJqtYpUU/ObIkg7DNBVajx0xqgBRLpdpaE7jbHfavFsB+xOL5yuyVRU+8ef1Z/UEyRYyUxup4NBiJ0U8DvxsiT5hPTKpMpicIRUU0yooA7L5IAhq67yhSpqdVPYbeJRPxJx0lDvJEr2IBXBBFi7XQYCZnDihLqXtNJ2VEpZZDKbch2+K46jJGzsUNz3A6yydtp9EtRmJTKTF1lhzmt1Og1hU5imInhzYxN1g0kee0CdoppmgIdVUx5Zaw2yLUjm9uAcYv+4phPoHbY2cT1SAajJTqbKmq2iVCypzNm+U/g7VgrzfuzTOAfJmmKiL9VQ2bL8DveD0C4nq7RZaXcjQA3YJbAgFN+imzvDOz2MOU5WDDjRQwfaFPfX7Vx3WAHQ3KHrni3YwT2TLBt878Mqn/lInI+cG+FIRMZtWs3M3aSkHgQUdjpI536wQeIcv3BxQyipH37kUXznO9+RABznBQFiJmf87u/+Ln7xF39R9It9Hgat1L3Uusw1LQCzWQF6N9Iy19tFZPN5FIwtNO0ZdO0MYs02lgd7sqOz3s4j4OnNw1u9H4vLk0E7y36lbi7XRwZP+xvtan5n6m8mwnQFKAgEyJBArVe3JAPV65RdMWVfY3IZ7XCLkp8VvbFYFMvLiwLk0k6jfisDt9RKH9UYtMrn80gm41hdPYFqtYCNjW3k8yXp56hvnufxO+S3du+9Z8X2rtVKuHjxugTS+ytj9t+bx7J6OZGI48yZs/j6t5/B6RPLoqt7dW0dj94bV6womgaXW/WhXk0NXEb6XTCEfYV6uDfegww0ptAoRyIMPDoRiiyjWLgmCYgc41yuKPSG3K/2S8fQfpjGVriZOUw/aPn4Q/jSl74kyUnPPvusJLfsb1yrn3vuOXzkIx8Rn+BHfuSHkU+/dTO3vmvOFRC40kQ0wj15tk2i0nXiO/UFlLtOkB76qO2NgKge7gyJ2QVojpMSmkylxsFUTN62wxt3tPD+cBmLrjvHEEbmHbNlg8MZFlkrq9VqVRTz1J1VGq70BYQy1elFJLYCt8eP5zNfwWu57+D9C/8Vvr7+H3Ei+C48nvhRlMwM3LofbrsfXrsfLt0nPiCv0WxWhf6+2aiLLjArAz1M2ncpEIvg0yw4EJOWJXZgA3zeyUmjUunaIFiqdCxV4szwpBn+jv4ZGYFIc2+3e4S2ut2iVi7lPPYawbQ2J7EwkXpEWkS3uyVOxL1wnI3KPZZrKemTya4jusi9jlDETmLhYnEcJV0kWbVVljG0fEzu6QSXRVpAt4n8APdta/8QIL+rKqf5bshCIXs9Ueidxn5zbWd8a7cpOdvdRhC4XFbSLOGwX/Yt9osxNR5GIJjPRladOiVyfKMZ+tgXxvK4V4vEkpMxPe9uctosH7tmY0Gec0fGZrTetswBVgJruoD7B5VTGtY3+untti4SEj5fsE8aQx0tskHVCuq1PNA1YHfQR1VV1xxkldTAhAsXguE5+PskICywt9UowGEf7Rfy/UiCwc474zff7WpgTuwscjbjxp5VuKz6JIBIKbD+Zra6uL5VQ9XgXFPz+p4TcSSi42O1w+7He6xtldBu25GIx1CpkvWuioU5HwI+S3YEWNss4vL1vMR0g6Jr28PinA+hgFvGs9OlHecGNAe67TrsE6qZRz07E2E6Xa8UHTAWUCxkofUYi55lpt76Yy27mHa61aq1Jq5t1RCPJmQNrNeLQgnt9ex1niCwlRi6v5cKWOa3Pbh/HWn+3oL3eQT+3oJBPbrk0QgcjcAtGYGbBX9psFhG8y49Dq2VnQxUsUA16meZqFRJ2dMWw1IZOXtVe1ZlJX/K61CjjBva0pKqEuXPmClIY91s0PkY7exTq3Fjc0OcGRrUkoWoaVINywqDflpkXpdBYFZWvlOagB5eGrIqW3BcMwwTtaoBt8cpmb5sxWJN9M6iUY73npFIupSe5oE/EN+t0hDq1GJaaGsc9tHvRKoqKnU4XV4kF5ZHAp2s/K2Wc1L5a/Xd0sMh6NWo5xVl6phGyqlMljTM1LZRtKwcE4JFfq+G+bnZKgaG3YrGOp+dwCvptaiPG40nZW6TZnxU4zjwPFayO52+AerrrUobf33JwLl0UwIt+xtjmo8vuPFDJzxI+PbuQSe9VNxArVKQTD8azlK5K1RaBJsdcJHOkODvBK+dY82zuz1dnBl/ICoB4GnBG3FUOyYq9QLSxStodjJIBpcQch2cDvFmv0tLC5lGdWWHQsjtcsqawqx4Uj0Gg8MplJkIYVUnWg45naMrVzOo1rmW0WmZ7EUwKSUYcGBxPjxAf6vpBGVtO84v57VyeEQ/uFtXQQYAtWoNqdQ2mFnt9Xik8nbSu1QUoDUBABoE45gc4PEgFk9Ivwna6zq/eWrIzk4RTDrxN89fkgx0OsjUTvT5VRVnLluG0+mW8T116hgiERW0YvDhe999HsdPrCCeiOLZZ15Eq+NANJaAz8sAzh5gzO9V6zVhszFlAkgkIuKYKv3whlQMh8NBRKPUnlXn8Xv81re+i1gshFCYwIX6DsiM9vrrFxGP83hSyPfk/P1avvxuQmFSsg0DLPldMGDk2nk3t7uad+f+OucutYHHR2JVxXUF21vb8t6t6mQrEYvArKq4U3OJiT2qqpo0cKOvTbCI1zXqhgDATOaaVtuZQSO2ueS8zMFJc7j/2yeFKOec309QdrrklP1rh667Raf65VfexMsvn5Ng1+bmJubm5vDJT35SQBQG+X7mZ34GrVYTbmdLAiH9VOcOFys3G0CXtN3Dwd717DUUq3kYzmvo6Eeg8M2u4e/U86PVJxGLLsHtmaxDLhazZhMQt1SqStUsvx/aONPomE8aQ6XvW8UTTzyBCxfOy3fg83lkjeXep2wXJkY1RbuXgV/rvjyW1JQPPfSgJBeVy0VcvryugtJjWGh4zXQ6jfvvPyNyIsViBltbGXm2REIFvIY12lBch86cOS7HnHtzDSdXl4U2+LmXzuHxB+JScSZjZnOLxmQxR6q2ve+Vtk6tSlurh1DwxvEXiupmS+gRBQS22RFNnEYudUGq0VRgbU/f1urn7QB/uSHG72La50lzbdbfWyAI7QfuAQ0mPHYhVdixeFIYRXbHv9VCOrWBRr2MUHi8FnO9a8dLzQSumQFJzDxqgyOw6NHwnrgudNCNHzDg1xoJXevhtKeBvxOdrfL1sOcSbVbiApoeEEksqzF+USpsQ9eUtBCBI683imhiRWIfVnLvuP7wGP7XMhtoNqlJrxgouLYyeTib3oBN68Hn98PpDsHhcEki9izJbvx26wZBU4ivsP9zE99zh2qLz0rAmEnTNq0Lt8cFJ6VhuB8IdbFN/HtSGYfD0bH7n7V20DdlJSvZNqrVEnS9I2C0ax8QNvG9CTW1AvyYgGIYpFkluNKT/ZJyPsMkTlQMKyDJu60m9+4b7yQVwgeUI+O74n5LxjzGFxSwy8rlwUposlTRP6PfSyCYsR9JBra5Bdgu5LckwYr02ty7meA5qimmMCAaiwvj1cGbAyAQLKD6jbJu/dflFKE0A/9um+VDA0dH9b3RJOjOBPCwyGaNi6lxjlE7dhDs1eQbFHpuiYsCrY4NwdACgqGoJO/lcimYjfyhVB3vfw7OO1b7MgF9v2RCqWri6noZxYp6jwtzQam2le9zitbpdpHKUH+3h2gkIowDmVwWybgb8cgecMzjrq4V0GzpSMSiaJotVGslzMc9Quc8rtUbEAYWr9cvsbNKKQ2brbmrhzvuXMYCO13ObYfEDe22FlgTM2uy2BRDcaiHWICttR5Wak1cWSuh1lAsBAGvjtWlIPx9yTSMa7Oyd5hPreImNRk/tiPw91Bfl7rYEfh7Cwb16JJHI3A0ArdkBLY2r+P1176PRDyKaDQswKjQuvRbphMBI2apqQxFoSHS7EKv4fao4DtbZ+tLaJ/73K6zYFv4u3A8+Bvq99QyM6rIpK6iWiHFnS5ZiHToV1ePy2ZGg8mmM1vTjbZZuoGSdNA4VNUBuWxG9H8tY42GtegxJhIDhqrKZKyDNND7s/hvyaDfhosqWhCfOGuTGgNYdF4CARoPDglo9f/bOl9l4znh8gxS55CKplrehss5HmgulyoCKi4srYgRPU2z6AhJdZXZ3kS320IopLJNRzVm025nqigUGztGnpqDvFYi5kMy4ROQqFSqwG53Cmgr4HQ5L84S6bKYDRoIhhGOJiQzeBygO6ofrMRhv7OpLdRrVQVQkfKo15Pqm0hsAQvLJ29wrqh5lK138NVLdZzLmHj3ogsfWfUg6iF4O3g3UmUX8yk0jQLsdpU9Oqzx+5TscVcQoXBst2JvWvCF4F6hlMV2+TWUOxfR1srogobkdJVudH4CziRW/I8g6FC6eTfbOu2O6N8yQ5zVyrpNE3CXTg4r2V1u5w711OCY0Fl/9ZXXJbDLoLMVRO3/+QMPnEEstkd9uba2jVyuhEQiisuXLknCBNdKn98H6Co7lWPJ9Y+BEzr/1OUNh0nNs289BSuxGnj1lTdAfSy+Q2aunzl7UjL7SfX20gvPo2k2wH4QrFTzl9pPTWQzWQFz6cCouaSyOgmeTgNE718rLYA4npiTeUFQmOsss5wt8Hncu1LrfneXNs46dv/PGcihXqOVUMLfN0XLtwNdGAuUfrTRMLG+kUepbAgYaXdoWJoPCw093zPHmQCIaIfrpGJj9TGDBr0d4TDsjIP6zqyfZzMZGTdm0PM8VvEyiDYsa1bGwOaRQERPqmlvb+uBARnPQALA/h5QsiC1vSWJNFLpX62IxhYDNpOSfngtvvem2VSUsw6naHdaFdk2O6vTOabUUZv8jfNdUpeTLBpM3KImKffeYXTY+5+Dc5i0a3yvS8vHJjJWDM5fpXO6sZ5FPBECtdemXdP2rqOYBrhGpjIGjq2cGtkH2grXrl5EIkbK+r39TmjX3TG0miWh9Ru6BhMUa+SwvVFBxfM6OnZquk8e29s7847udidGgNIN/sZDmJ+gn2v1jd/M+fNXZe4TJB3VaPMq+reGrBG07flNcm9T38p+pgUbYrGkgL/ZbE6WTq6PVoX/pG/Lqsw9cWIFyeQCCoW0AMXVal0SLEY1nscEKe6bZ86cEV3Cer0idNK0v0YFlvlsTNI4dmwVyeQ8vvv9l5BKZ+U2pMJ84tHT+LXP/a/4Z7/6Kwj4bOhqYfzar/86fvNf/jpy+QJ+87f+L/wv//LXkc9mEA46pHpsWOP+lkpVsbgYhGbT4Q0soFkviLY6x4iVanxGtpsHf1nppktQnnsi90zxx94B2KSq6iNY0pAErlAkJiw4wVBkN1F30hyb9vvkt8HKxXx2C7H4eJZrreQAACAASURBVG1p0kC/2YzgohlCo2ef9hY/MMdJ9S8lVvhd2SB00K+XOtgyfnD2r7uhCpgTjiPeaLLS0Dew9jOGUSln4NBZocrkCJWgYv2hfWOdL9WeZEQzmpK8zGN8gSDm5hZAbeFykRJApqw99Fmtb9LjYUKwV/rgdofhdPlQLq7PZHMJdXuri3bXIdrqpMWlzar2ovG0+OwT9WTJfOV0kOWCALWlGTz7Akn/oFolrSp9nR5CIa8AzYpi+tZJCpF9h3EygpfDWJckQZM00XyPlvbUlKvNIAisqo6pq95pVQfiB/SVyQTCxOd+sJryaqyObjZKKBazYtcTvvR4mCA9em1kYqfT5UIymdyVBaKPQb+L9j3tDvonwyiyLbY/gofJhRMIh0KqwnfCK+XQCH200IBXpZ+3ojH21WiSrjxyAxtKJr0l1fDUYh7VWh07SD/t0MnANvs8PegzVXZAXSY5kOqZrWa0sJFmYl8YAZ8XxVIR8agTidievvao+2XzNeSKJoKBMPw+Ly5cvo5IiEBk5AZAlVW9/MbnYjHkiiWRklpM+uH3Tgcs7+8D1y+ue6wIZiIeumSewkgNYsrUkTHQ5w9LfKBcSsNuo787mcHtoON92Ocx0Z0xH2sNIJhN2mavNyhxEkqgrS76ByqquZYSBB4WA+C1aHstrTx8RPt82C/rCPw97BE9ut7RCByNwK0aga2t63jjtecF1GDmFikkpqV8FUdih5ZG9GnabdgdXviDpJ21o7P+p2i9+E8BRxC2wFnAPQ9NZ9VUGz0zj171InrGBvTlfwDHo78jgf58bgOprctCYUf64uVlVokqg5OZiUJVKkbh+Kor9iWbzaJSLkkQ2mpKv9Emge5+ml0aB6x6MJt3lzbizbz3fidg0nUsRyAU8oGgGgE1j9cldLf9rWnaoDtCA/RThXwGldL2WOOX16hUaqjXGpibX0R8bmFSl6b6PYGvzPaGOIOctwSYHE636HrQmWXgkE7ltI0AcSGXFWclEqU+yCBIzflRLhWksqVJmthOZ1eHaNp77D+OwCgdTTqcoqkjDhLpfXUJtqhvjNREdOjbcj+CV52OBthccHuCop1E/aFxztn++wp9a2UdhcYlVMwNNHt59LSDA122rgv2VgS2rgc9rY2uzUDHXkHXNvhN2c0Y/NoSlqKrCHj36L3ZPwZRORdVZaYuTimpsNjy+YqME+fozdIqZrNFrK9vS1UTkxbq9eoOkNpDqVxHNBIQp3hzMyMUsAQemXjAynUCv9SfbbfaAkLOLywgMUcQ0S7fznmphjXgcbsQT8Sk6pXrzisvvwG/3y1rLSmYLl26JpmyAb+i62LyxcJCEvFEXKhqqYW4vJyUwKVmozHvVDqGO9XA1vvk/KCTXcgXdnVxuZ4pvSV1FKt++f904KcB5Hi+VHX6fAKQMtNf+qCzD6w6Hb3+lssGttIl1GqmBAHojFiV47yu2WzA47EjOReA70Bg3UG/tBvPU5TY/Ma76HFsbzNl8zT3ZwCIUgacQwRhJumL7X9KVuTxW2cQj/uyaG51WcXh26XgFgYPux+kxuMc0zSrzIe0yy5Co1KFPW582M/19TU0DEMAI861aUDoUW+Tezg1l5nAlEjMzbS28Zpms4VaXa09/JZn0xXe61Wt3kIXXsTjyZEMCNVKSQKvAf+e3ppKWHOrhDUG3iRZZngr1QvYyF9Bo1tCy7mN3u74H95cP7rS3T8CNs2BSO0JRELzgzSOY7peq/F7ZQUwk532bB3qwargdh3lMgO/mgSTuf6rxJnhQTAew3VaSQkotgaP24mA3wG3i9rDOlLZOgqFmgR6RzXuSbTjH3vscdH35bd88eI1scfHVQPzu2fAmdrAsdgcyuU8Nje3USxWdjUD++/J/Y/HkwGCCUz87p97+U34vV7UDQPJmAenTyzij//ky1heXkA0GsH3n38Z//hnP4MvfvEv8N73PoZY2I3NzSwWFsZXilIOpVBqIBikbrADHv88zGZNElJVcpaJUrEmiSHOHfpOvhPaK8PGW2nYdmRM3+6Ntg/psKkTevzUmTv6OAS+ON8MoyYJmNRfZnJgZCeRblTnWj0brrWC+H4jgc4RHfTEd0i2bWIKrdusdDGxY7foAKkC9jbwdyK3twpY05343pWv40+e+1f4xCOfxULoOJx2J4LOJHyOBDx+F65mzuF67g0BdV26B8fjZ+HWPbiUeRX52jZ8riBOxB9A3LeIdG0DhVoKZ+ffLX+v5y8hETiGNjVejSxOhB9AtV5ErrUNs20g4pvHdvkqGi1WWqo9Jh5Ywsn4o3DZA/B4/JKIxOTBcTYf13b61maTvjP3l65U9jocZJCb3k+3Xi/3JsYqGg2V/MlrMA5AZhj+fZBr3qKpM/SyrM4FHGi36Nve+BFJYUKtJrb/rCCwxQCnEqdsIv3D9I1OZxAkZbJ/wzDhDxA02qPltuSCeJ1ykcnPWRh1BeIy8Zk/V5TUTHbUBvxKZT800GYxSK8nvofSAd4D93WbLnYAWU/oL/C6/WxvlEdiqoMCyKd5K+oZeb8ONYJvAghutZmYzAThqDCc7M23Dhjvahg5OHRWYd7Yr1a7B6crjFAkKWA3QXFWq1K32Ga7NeC01QsCzA2jJXESFnJYFa4EfNP5FsLhONxOp1TnEvCdi40uwqhUm2Ln0X/hd7aZyiIaduHUagzefXIZpHa/tlEUZizOBR4b2znW0qmd5g1OOoZFGbqd8kthsadYeKL16nDuKzyx8iWmmzeT7nrnf894Uv8aQE3gTKGF5cVl0QSuVHJCBz2tJrAvePwI/D3s13oE/h72iB5d72gEjkbgVo3AtLTPNOr9AWpXDtPIGswulYqvbgeaRiM8KNmhus6KLUU7K2BWpy0Z+0a9LLTB/NsCtQhakN6Uhh+DS5ZGMLW3ehqpaRrQMBmkYiYsaR0JfFiVA6rKyIDTRWB5UHONlb+sppLq5XdImwUAJrjGqoVQ0IdKlRWU1F/r05FhxaLRg+4IIhLZy6TP5wmyp+Bxjo8AMIuN1M8CPrCKuNNBIBRCLMF3TIrp2TLuGVgkkETK7lIhh4ZRV9nL80vw9RnsfJWcAwwGVcpFlIsFOU+BITdSIUumdFfRqwzTyJ1matDoZJIBKxUJYFr34dyu2yL4nedKaLS6+CfviWLF30G57cLvPJNFvdXDzz2+hO+tlRBw6Qi57LiUr+Op0zEYrS7+6NUtPDAXwKfun8OXz2dQNTv44VMxfOVCFhGPA584HUDbzCJXvYKieRGmlgf6gAS/aw4J330IuVZQb6eQq5PC0AavMwLdNqjHRAOazh61/DpmD1rPgY5eRctRQM82+fubZpzsrSiC2nEsRlbg905XDc4kkVyeVY52AUz7KXw4f5nJbv3hMQR+OJfHNVajZHNZlIpFoRBTmejDPU5Fp1wVfV0Co5MALisRxWIX4Fyg8zwOqGeAhMcl5pIjA+W7Wr6klCIF7QQaYFZWMWuetInMKhB9L5P0SQqgnSZxgIAAn4e6vaFwWCjMCBoyaWIceErap3yhhlS6JMA313TuKQwScFycDhtOrJKR4WBZwZPmmhQF25xwOHwCxE1T0TzpmrP8nmsKk5d4/1arPBQ857zi/pPP50RDeRqQnudQh5nvxKJvZqII78dgC+cw3280puQOZE3THLKPdjsmbJLsMXtAotuzS2Uyq1zHUYZzzhWLBUmGYL9IWc6AyKRvZuy3KtnLhjwT96FZq915bdK5s6rF61NBp4MECXKFJkLhpASHhj0Pk8+0XhVu1x5tNO/Nd+N0x9BuNXaA9tHjn69vopRrodi7CNORRc82Whdtlvl4dOzdPwKB3im4asexsCN9Mk2PqQ1MBgtWA3OecV1QSRQN+Zt7pc/LdUgTqmNSmh8g5r7blaap4eKVtNjXlp2+v5/sB7+F06dPyL5RrRZx7dqm0Edz/xy1z1rVwJQjOXnypADJ5XIJfEbu0furgel3ZDIZrKws48SJUzj3Bm0bYGVpHl/4whdw7doVJGIxvPbGm/jpz3xaKozJ/EJN3FdfPYef/7nPIL29hVhs0OYdNu5MTisU6rJfkWHE4QrLtYzq9jSv6YZjmIzDYKtm06amXDzQjW7hSQwQl4oVSeLlfs/Ey+On7z3wWq/s+6bY7fVaBTWCuIbyH5jEZIHpvBcb1/PRrSfrfCg8nY3Z6WnYbvvw/cYcqt3Jsh63cFjvykuHnRrOBm3YqHexaVA9FGjPbkbclc82TafC9jbeHazglHc8Re0015rmGIK/F7Nv4i9e/Lc7/loAp5MP490nfhSZyjr++tzv45HVH8KH7/9HWM+dx/OX/wrz4ZNy6afP/yncTh9i/kX4XWE8sPwBbBWvYj3/Fp568GexXbyEl65/A6eTj0qS33OXvozHT/4Y3n/Pj+PNzWdxbu3b+MCZT2ExchpvbHwPL1/7Jt5z/OOIeRZhmioZ1ekk+MfEN0rWONFpV4RFa1zj+i5FAy3S6nZEaop0sAJaepg86BQf7+3S+Dzcf2i/+4do5vL34uu4FMvOgOSMRhYOyrk0gSFMQ9zbuBZyD2echL7TtFJM/ePHPpB6muwV+6uOCaJTwocJ/2QFGTgPpNxWtNClYkpkiMhKoWihXVI4wT9cY4VxzseY35iEJo2yLXahp9Z1p+jytNtkzmjfFGhr9XlW8I+gqdHQBOztLxYR9oh8Fk2CvfbhcUFWojrdUUnCZyUmWdjQVYlzt7rRDqnXlU/g8TDOtHfTar2FVNZExWiLTILHpePMycRQHV9+f6lMDZm8gQrngdFAJOTBmRMJ+Xt/oxbt5bUiWAnMRHiH3Ybjy1EsL4SEceVONlLLu9xRqfhlK+S3YdMas9O738mHGHJvS8ZL2Mx22vp2GZk87UaHxFJWFnxIRMn8peYBYzos6Nof27mrwF8adH/3409JJslffPmrCIdDfVkgNLSLspjwmHg8in/3H/6TPNys2TC3+n0egb+3eoSPrn80AkcjcFgjMC34y/sx4MKA//6mQF1u+KxhJG3u8AoXZuentpX+oEUvOeo5WH3Q7lB3NoawdU/NIXqYDNxrE3RBrOvKPVOsSlXUdWxCd9QwpDJpYR/NHoPK5VLpsIb3rriOGOR+vxjpkxqD4qycYNUCnTBWPPa3So3ORxDx+B7VIAEl0j479PGAIIOSrEKRPbunqDYVl52iKxaAZMdiVv/PkIJKLLCov/lvAY936KwUmGHROivqcf77ZsCFUeCvAlSYUUnHlFWQkzOV+ahk22o0GPAPiT5Zvz5fq9PDi5tl/Kunr2HO78R//4FVnIgSVFHNqvrtdFuoNYvYqr4kjnzcexpVM4WN0gvwOCJYCD4sWnvrpe8jX78Cu+5C2LMMnysOm9bnhClpJ7TrGpydBJp1G779nafx4osvSqXPsEbQ6AMf+ADe++SDqNjOIVe/NGkaHej3LnMRAX0J89FF+N2D8+5AFzzgSYpaOYNypSz0tSrTWVEq7w9UEwTm+1SUyZO/Lxrw6VRagtg01nkOx3eYoyz6TzvVU6Sqj8X2tLbHPZqibSZl8HSUxVwjCdAxECPU1TtgAddp9m2ab4nZzXy2hYVFWWsYj3V7E2iZNdEz7tdMrZDCPZ0WEHA/cMd1maAAk36CQ3V3J79UoSr1zsFslFSi0AQvnBTH33/+VeRyebzn3Y8iErLfFDisNMrn0DCKEsgZpe3FKlmONefWNIEcjjH3J6Fg3QmsEDSIx+MIBIcDkD2NgK8u9NEYo+M7eVSnO6LbdUB3eNHr1sZWhxMM4jdA+n1WDjDgQptg0rsa1wtLs/TYyopQsx3kWgyAkXkgFmOi2+xBjHS2icWlVZnbw9r6+jo8LhNu140U/gzkeANLqFdTork8btqanTqubl5DvZNH072OnnYECk83Q9+eR8WqP4R4fF4Cx8p+6qFcYkVjTeYpmRQ87sn2yK16enbpyloZrEKenx/O6sJ+M0BMG+rd734PMpkNsTksbWDuNf3Niu1Y3zUtlwceOLtTcdQesBet8wQwJsVgF1hZPSUB9j/7y68LRaHDrsPj0rC6NIfP/c+/ic/+Nz+P829dxCf/3sfx53/+JbnEj3/yo2hy3Z6y8ZstFhtwe+zweknTzGTXAGrl9SmvMHiYAAQGQU8mWI3XwjvQDW7hSbvg7w69LG9Fe5x/WAmcy6YlSVPJLpDhZjDZcNquWdI809gle9ecDfzt70uh48JfVlePNIGHvCAWrC96bFL9SyD4TNAGr67hu9l3TgL1uHl53NPAj8YKdw0ju9HooN11I5lcHNpta01ViTRMzMsLqBUKDMpYTPstKpBNad9a9Mlc3xNzpHIOCGtMl/b/CCmM6e+j4gCyF1SY+OscGovav39YiU9M7J8mqX9ckcO0feX6lM1mUMjnd/3G/edKEouuY35+flD2SXPKmAkALEw7qqn3xnE2Zd+n3j31dplg08+sNKqPfHZW4tLOTuzIL5B6ugeyVQ0C9WRPI3uT02FHcF/yP6+vkn1timZZI8DPGlsmyjOuF5A4hNksjfR9ph3HW3kch7NW74mEWSi0xz7GceY+ZdQzcDmGZ7OwspdVyaGwkknKZtNojDn+sJ+jXGmC2B7tjf7Edz7T9e0KNrarYOUy/YfTxxM4cSw6QI3MZ1zbKuHK9TxqBimFAa/HiftOz2E+cWPchb9PZyu4cDWLUkUluzAx4/4Rxx/28/Zfj7THXl8CHq9iaCkVt8W3fTtROd/s+FAqy6gbA+vZubfSKFXbEkdg8f7JY2EE+xLpVUGDezeWc1eAv9Q6e+qHPyQVMhcuXBHn5vSpE7LI/c23/haPP/Ywksk5vPHmW3j2uReRnEuI8Z9MqszWVIq0fD1kczl86INPgFoz29sZfPkrX7vZMT7Q+Ufg74GG7eikoxE4GoE7MAIzgb8ejxhKBOV6jQZKz/4xSm9+FfEP/jzq156HmV9D/Mn/Gtmn/z0cwTksfOKfIf/M76N47isInPkwmplL8CTvRfXKM4h/9J/CNMqov/xfELz/R2H3x5H99r+B/9QH0G03UX7za/L/Zu4aXInTqF/7PhI/8itwLj0oQWxSqEzbCGwQbKChbIENBF4YdA6FI4hG96pYJfhSq0mQ6p3SFCUgqZBJlzs+oM3KSdLWFYpVqQCmE9ff6kZnp/I3vvtjyfosp2CD0jwb1QjqMDjIINHdAv7yfZNemBS99h2aqGlAA7PVQ7tjh8cbEs0il3uP2naaeUMnNl/aRqb+Jsqtq2ihvBPAP1j6vK3jgaMVB/8m1XLHXhK6ZdKHuvUIQp5FeFwERFSA2G5zwa6FpfqYEigx3yL+y+e/IhVDzF62/qZO36MfOI5ycx3Ndh1OPYqAax7X89eRqaYR90UwH0qg26sjW7uAcmMLne7NVgVrcDYWEXWvIhmZFyqyYqmCWrMCQ0ujrRfQ1Q14bUkEcBJzoSW4nXZJ2iDNOzMjFc2iorjl+7RoLPk8BBVHNTrWTBaxKJKnAeWsaxGc4xoTi8fHAsF897lsDkbDkAp0VmyOA1lVxnhNaEDjsbjoKs3emFxB3R9mWRMUHg8WWdSbBLf5ve5VkbXgdqnK6GHBVx5HwJqU0bF4QsDKdovaPIqu+CBNtIGp1dvrCf0vfQYrAcTuCEqVUa9DkHf2gGMXPvzZ//cVfO97z0hWPmUGfuonP41jy+GxNL18DrV2hMQJ6/XIRnHj/fk7JhIQ8LbA7knrC+cqx52Vu8zyt46nHjT336G0z0yKgn2Hmnl6Le6DvI+J52is/nCj16nMBDjzufP5vMx1objq9gTEPUhlr9VHzh3OQb6H+YX5HVB4dpCMTAJkxmAVIisj+oMuo8aj29NQN7ooV1pYXT0+9DlkfmRTcNmpRbVH095/TVaEOFwhNOrZibRxzbaBbHkbxXwNFf85YII8xsR3eXTAbRsBf3cFeiMKjy2EgNhqSt7h7dbIDnP5WlaSNvsTohjT4TrOb5v7K3939uxJscNVFRhBwRuZWPY/P+UWSC1fq1YlbsRgl25XtKH9xZ+0pJotJuoFcGUtjbXNbSUnodvw7geZhOfF0997BZl0Dh/60BNwuWwIBbxIp3Lw+uxCcT1tE2C71pKq11DIDU13IxxZRj7D6uPxJUA8l/q3Mj4N0m+GhMHG4/XDLnrsTDobnAdkUchn08imt5CYG69nO+0z3Oxxw8BfXvNgYO3o3hzsesPBX7EtGqas565xoo0MNHed+FZtCeXuwUDrmx3ft9P5BIOdNg1G52D+zNvpWX16Bw/5a3g4MH1M4lY/X9NkNa0L0Vhy1+7mXK9Vi2gYefi846vZCeZSesZKAJ/G3hn5TJpzp2qUVa3jZbUYS9ja3JQ1g8wOo/wv+idcL4OhwUR09oG/497AfeagTVXM+eD2HDwBR4DEXA75XFb8QgLLCoRtCnBLUI37F+XH+Jz0abg/bW6mVcLM8SWhtCaozrWV5wSDlOHZkybgNVKpLIqlqkhxMSmdvq9hmOJj0mdaWJiD30fJNIAUz3yv3DNOnVqV4VHU0/YdquQ9H4b7bLFUl+uFw76DDuUN55mtNmq1JgqFKqp1Exps0O1qHDgGo3SfOSb0DeJRDxbmbyxC4Y2+et2Bb64pJp+PnfbC7ABfu6ziUvzZx0970WwDX7tSl39/4h4fHglVUaukBewdtlV3em7RjmWchz5KsZBC2yzCfpuUGiifxGcn4EqbsL/liw1c3ayg29Ph9bjh8+hYmvcjHNybt5eu5XD5eg6kTGaLhn1C3RyPDLKm9V/3wpUsrqznhTXK7XIiGnJhaZ4yTbdm71PazT6R2OqKLz9e1m//pOJ6p9n88PkjYi/lstsSj3wnyGmM+vCq1UFN8HzJQLkKLC0uicRerZZHvI8KmtehP801564Af9khliWfPLGKhx68T4ywl195HRcvXRWnnQb9Jz72lCyaX/7K1xGNhKVyJRwKisNQLJZkgyqVK/jExz4qtJV3CvjlsxyBv4e2Rxxd6GgEjkbgFo/ALOCvi5W/Av4ejM+EBvn29rbQtxGYGc/aQMq6DgLBIJaWlmQUJPlRo5GsC/3MtK3fCA8G94AfGuGsVSagQEPfaqJLU6+L82AFGqa91916HN8Zwd/9VHnD+ttomMhmyqKbMzc3aGQbRkvA33BkbmC8Go0aOm0CIORXJYtPB+1WXX62vzGzlLqpir7k8Cp/+a5Uda6iW3Y4le4PnZdJc5ZzS2noOmF30OlTNIbTAlaqmryBlmmg0zYEXHM6MDJ4y2ev15pomAYqjRLKuALTmQYkkxbQejpsHS/0TgC2Lmlau+jYy+joFfn/SU0zouiVl2Fr+1U1PuldvXn4oi0sxx9At+uHbnOg3rqGdPV1/P/svVeUJOl5HXgjIiMzI70pb9pNT/c4jAFmRBCOXIgWhpR4KJKSSJDiat/3YV/2aHcfqHP2cd/2cUVxdw+po7OEaECRIEEYgjAkPMb0tHfl05vIyIyIjNhzv6gom1mZWV3V3TOqH6dOD6rC/PHHH7/57nfvtV0T3gjZ4FH3TEVnkY2fg+enoChxZI0kXK+GVncDPfEZUhHXs4ioBmzXA/ciGcol6XE0rDosx0I6loGhG2jbDfRcEwndQETT4PRbaPU2sZh5HZt3XTx8+HBn/Hj55ZcRTVrYWr8P23SRMBISWB72zkM/WzJpCQQPO44S0FulLdCbiMkT7Fdch7bbLQnGMpOSG9ZB5/MeZLFybKFawrB7MIDBAAHXusxOZ18dxQSV4LmqYGZ6ZmxfyKHvjhLA4IauD0Xkxob3LdaTbAG2gWOT0RoklRzV1rtjqiP+i/QF5PnBc1KO+/hsT5E87tBfUReFiFR6eLBoVN8d9Xd6zTOg74k02WiWJZONarWqjB8M/AwDyskA6PYI/AUybhy/YtGYACeJ5GHWte9rwgwgyCFS34/Zo3hvOwUb9oRIt8mGXTxtTz7YS0l2stNb7ZZI33FPGDLxR7230GOOzASuXZjoNQhMJiuiUi7DFAlyXYJwlDJnIgfZEsNYZt2ei7XVMoxEEqnM8OP21pNAsqbFMDMz2EOY33ejXoIecUSqbNByi21PliH/pV+cohzd7n3fxlZtA1vtVThqBa5OdZOTf1ej3sd/a3+PIwfVSSPhz8FQc9AjZIg+XhlZCZqalF0HYkYKuXwRD+7eRCIZRzI5OrjNIDDnMyMx+tiD40O5bCFbKA4E1oJ5JPAGpOwjPEcS8cjiOAbpfkjXUqHF5sSigbYj3/iH7+Pl5y+LzOj16+9gc2NdwODvfu8HeOGF55BMGPjFn/8kHtx/gKmp4cHRYf1YgFyLz9QX5q6qxZDOLqJRuz/QliFgQ3dkPfzs8x8Yqhhw1P1ajToe3ruJmbmpsVQ6TvMb5Lq2Ud+fOHs8sHZ4LYddj/2JoHgmSwnOhAA3yVRmLFUNAivrD+/B8x1kMkdLQ5ueLnLQG24C7pkv8L4XRdbv+ZQCYr43mqP3KafZFx/ntQnJnDe6+Hi+AWOAd+vjrMv+tYYL29VRKM7vrHsEBDab6HYqSCaOTnDh99xqdsT+KJ8fTzL9qL0G2aHwbEmWHFYYl6nX6mg06hKfSR6xDw/BVMY1Zg74zwfznilJnUfHmoa/nZMDgcui+MQ1FxN6KAs9rnLBXgnj0GOX61oCwmLxIsBmAJoOA07DJwyUxDzZXzDBe28ZBgLzPgRqic2ESnAyzjcttNs9YZmSDUvgLpSjHhVvOdjiYfIXnysgZlDZIwArud4PErtUYSNHdYLRCWT3AJzh9b6/FcFXHuqodRVcKeqYTUVws2Jjo93HYjqCZwo6Vpou7tQcFGIuPj7XxvPZw32RzGYPTLxKiD2d1zehR44X95z02zc7NvquL+vEg2Cv1XOxumkhky0im06hVC4jm9IwM52SeOmD1ToerNXR7XHvoIu1x6XlAor54VYWpmXj9v2qyI5PFfLBHijiYmYqOVECuxcXWgAAIABJREFU3DjPyXZVVKrmRSRhe1QSuk30fg+o22jU4LktRPVApSwsdOojAE7vYT3i45h55uM8wlN1TBCPMuV7Ccv91QZ6joapYhGlShVTWQ35LGMGCro9H+nMLOYXlp6c5y/f21Tx9DIWAzZw7bG/qDPw97E3+dkNz1rgrAWO2QKTgL9c2BGMHRcQO2aVTvQ0Zk12zK5kLmoRddsbMcgwPKoE7CtTAJn3QyFbkBukcVlU9bopHjyFAr14d1McmWEHxUAqvStBKyzB2ua2L8r+BXIkSvZCAq7dFjB4VBFvG9uB4wS+lWR/cXPDhQs3AALo7mHDHXU9UUeEKotCRUsimy0K4DRu4cKKiQqWZcIyG4hGvaGL4YAZGfjNMqs1yFw2kEyMJw/NOnUdE1uVCsr2bdjR9R0g+Kj6Xsh/DNV7cdy6eRcfePkDuPLsFfz4zR/j5o2bePmVF5GYbWKj9RYcz4Ln2wLwEtS4UPgI6qYKu+8iEeug0b0Jp2+N2zTBcb6KaGcGEasAQ0/uAy0JarY7TZjxB+gbdaLZcsps+gUUE1egaynYrgNd01C13sVW6125f/C2h5er07+ImHNOmPl/8Rd/IXLVn/70p/Hqq6+K/G3MALaqt1Hd3IJjBR6jodz7oKuGGeQEeZg5Pe6mlfcno5PgXQhihuxYBrPdbRaTqgbedDMz9LM9OnjC/kaAleMOg5FEdkaBXKEHLxnN9GQft/6jXrRPsBMEKSg/RrDz8HshEMwfjpVhUEHAOQK7RuAzw98TBGd/CHz6InBcJ8jkURRhfcWi9BweLH09qp6D/h56MidSecwvXAq8xD2C1ez7wc/QbbxYGCRAmXUFvZH+U3x2yrsxIYD9bBymON8Z3zHrFbZRNpNFvpDfN7eSqR2JJuH12/C90YDzcdpqvHOY0qNLUkyffsUDGM58vwS8Ccbz+SaRKR+vDoePou9YtVaVpJteNxi7+A4koUClfHkf3V5XwB32r0DGOXjz4p22h2UYJu+w/no0JgA8Vag4pjC5gHMhpc8IKpCBP+o721rfQIbMx/jwJJS9TxSARZyfkgOvzfGm2dhCKqEcCgjtvU6/78NIzorsHr2Yx8nTW68/QLNuoaXfgBvh+z0DhY/qkypl9b0Y0v4i9N48YnoUqaS+b5103D496jwqN5AhkUoXUas8EGlF9nMGuOmlXpyZw/TMYNnlQdf2RVWhixvX3pTv4eLl55BIDp+nzHYTd25cQ3Eq6NvvpSIJfp6P1U0TbUvBhXNBUqnVrgTzUDyFxflpSTIRicwkpS3HTzI92BaO3UetYWF6KglFjSBfvIRq+e5gRQkf6PVslMs1kUjOZPP7Lsd1KOc1zq/tVkP2Jb1uR953NptHRA8ZOQo8P4bV1dWxXw3noLm5aVS3box9zqgDBTCoUvkhABtYRu25Bl2T4xeBJ8pccr5MGLGB31kgCeug1aT9hItoLI7LV18aOU4fvCdtPkqba8KQzBeGK8TwvK6v4e1uEe/a+9/VqLb5b+HvxEkWEypmDQXfr/RxIaXiUkrFlzZcscF5v5aY6uGFZAf/JMu+//QUsv4cJ4J0dmaf7VCr1UCzsSngwFGFe9tmkyAqxBLjkQotwhQjsAXxd/ecgUS8L3ZKqqLInoEgcL1RkzhAsM8anDgVqAN1JdGSCi97lRIC5aSOyEVLTEG2HrSLGv8pODcyeX6c+MFeIJPjNNf6vL/MMbI+ZXIh30cAdPa9PlRFlbW/7FVGFT8YS4UtrKnyPkleYHwuGGP5w4GTqkFMZg/eretYkqQpib4Dnj2od+DBTAJAt+vIPpa+y5k0k2n2sz6Z5LS6XgVliMN9agBOB6xsUe9hMmuMICZJG4q8V/7LaxK8TafjYsfwqIX9xrR8xEXGeZewwPowCZeqObp2eA/leSr0WA7p7LS8FyoukQXs9+kt/6i1GuN8H7DYzm4f8TjB5v1tQWD94bop672pYg4bmyVoqoPpQgKrm00BetmX06kE0skoFmdTAz16w5rw/VbrFioNG7lMTuzwHq6to5jTsTC7yygfo+ZHHiJWQ4oRzP1UxRqDsMALbocF9l2bgC73c9q2jy2l7fnOkskgcb9erwjLl2SL90MJXF2CZAryYxxHAT3fSXqKRnrQ1N3vt2crUCNJGV+YMKwpHmJRFU7fw/U7FbQ6/SBpIuLjmXN5kfdnOXfxg08O/H0/vKRBz3AG/r5f3+zZc521wPuvBSYBf7k4IsAwyq/3tFuJLB6AwbYE9ChZVcGCiYGawGtksLQQNy9dy5bNy15A86j6cvHearXG8os57ec+zvW5OOLGgD6ckxTKA1E6KM1Ff3x3VUXw1+1HZTFK6VfZVLguqhWCv2VZeIwufH8EFPgmJ48EMMvU9XQkknlkMoHMCxc4f32rg7+6FUhv/dwzAcj717e3JX/4u8sJCTz8ze1A8uenFmz89BJZWMM3glwst1sWWm1LwINMhqzSgO05yeZxUJvQK5nyhWSkHZSXIiN4s7KFsnMDTmxzYJNeLHwCb36jgr/567+VjRY3pp/61KewubmJr3/96/jMZz6D1157TWSMW84akHmIREbHTPIDSMeW4PpN8e7pMDDQr6Ddu4VWj9nJJ1sINPe9HHQtBl3rwiUQ7cVFcjodT6BuvSuS0ewThcQFFBLPI6EXAKWHB7V/EA9jlqiWwPnCT6JpKUjoKShqAxvNH8FyajugMf2NLxV/Ctn4RekT9foqKhtb8HoeEkawQR5WuGFlgJWeSKOA2r3X4AYn6A9HRxO2Sk2sbzZQLCQxO5090qdGkhfLZbRaTJpw0O87SCZTR9Y/ZBsTeOMG+DjB1qPfPDchBCOHb+hYb0pn08/VsroSnCCons/loe/Zne0ynhmM2D8G8HkpG03ALmRcn0SPDOWUU6m0sAQO9gVutmLGVOAVPMSrd289+M3Rw54BEpEWtynP1ZfxlgBkIIHdlo09n53zlIIgO744VdwJwvEb5GbWddqB19cTLGokIwxB0LN3AMi7tbkp/tAcawiKjlMC7+o25ubnj90v2c6UzmZwjyx5jvmLS0sDg4Hse2urqxJoIyt973fARAQCqQRLGGzjHEYGBK/H93D//gZSDIrs8UfiMzK4lMkUJJGh3ydzZTJWU6BIQcbCNN5++21MT+f2eQpznvm7r3wJ0zNzuPr881I3Jq7lckVhaRz8lgPVqzo67RKymf3eX4PeSd9TkEzNo9NeHykdzfOpFsFkpPvrD9BWVuBGK0+UZT5OPzuJY5L+LOLdC1D6MRSyTFwLgpaPq3BoLU5dgmW1YfcqIDjLt9GoN9Hp9LB0/qIAg+Gad5x6ESxceXBH/LUH+dIHoKgrChccx9i3aEewfOEy8sX97KCD96Ok/7U3v4/iVP4pB4MVKPo0pqdnJSC5uraCf/j+NaRTSZxfmkezWcXli4uo1lr49//+f8fc7Aw+85lfxPnlBfi+BSM+RlB+yMvgt7211cb8PJPLNCQzC+iYVXjuYJlYzheb6yUB4ZnUMj2/iJkhHp5HvX/Oow/u3YKqUEFpsvX/OP1qnGO4nqpWuM4kG4c2KfRF1qFt23GMc41xjgnB33ZrN8GU3sLcYzz7/MsyH09SWO9aZQuljVVhVB9VHF/FHTsrbOCzcnQL6CoQ1xS0nMn3fe+ltp2P2fhEvoFcZDL50tN+RiaHuV4EsXhhH5DJNVOrWUI+e/SajmMZ4ygco6anj06OGPUswgLUmPSpwrUbWHm4jtW1LZEjnprKCTh69+5DrK5sIJ1Jg/tlVfHwzDPnduYxJlpXq02RxJ2aCupDIITrJcuigpuFD77+svyeAPL9+ytYWdnAxUvLmJ4u7FiojNq7DVxTiWVHWZKAeT8yesN12sjrkYHre5IMy71maG/C8x5138Z31LWolkP7nT6SKYLDXAuzfqP3qaPe28G/92wHK6s1mJ2+PMveZ+danYpA83NZ5Ab4B096r73Htzse9GhO1sd771mtlODYDUnIO7glZ1I19yOBjCBLGIEKooqPo/R6LvgTi0XkZ28xLQfluivqTlbXRqXWQD4TA7/bestCMZeV2GUurYsM8yhrindvb4ms98LsNMxOF6VKWaSAZ6f2v6fjPjfB80g0Dc9zBDCfJCYm/dSOSBwvTHqtVkuy94xFD8fXAnU+H7Sei0aVoapIx32W0ziPCZldm0qECZEN59qHCfMq2oho+/eQ9DNmkkSEngmMjU7SmNuVZ6ya5JmwMPmw2VHELmyzVIOudjFbTODy1TfOwN+TfuFn4O9Jt+jZ9c5a4KwFTqsFJgF/RQInldqXOXpS9aI/nu9HwIVkq1GT4BczQyUbcoAPGNlF3KCTmTPYw5NsTwKAngRZ9s6jgdRaV7IbyQgOGEFHFwmI2bbICIVMt1HnPKm/s82YpUrg5DgLCNbb6pCd1oWRiMnGIVwoMwhOSRFmWO6Vymb2Xc+qwoircOzg3YxbRLqyr0DVDMSNNGLx5NgsOt4jYPqZ+MFaB3+/DlR6GhbSERQMFWutPqpWHwWDv9NQsTyst1zkIzY+XGzhhQJZAvpOduq4dR50HMEg+s6SDco6MUA7rP/uPT9kR9ITlMDdwQBtp9fCVqWMintrBwheyr0Oy06istaG1uH74WJRRUQL/IMCnzgFZqcN27gFpDewkHsJjpuDrsbg+CuomDeECbyUfR2J6HlEVA1l88fYar87cTPQQ3g2/Tz6Xh7Z+DRUtS3ev54fh0UPXtVFx3mAmvUArmQfM33DQBrLSPlz0ER6eH9xYKGh3OM+CHOZF6GpOTj9Hjr2CqqdG+i6R2fXR9Q4ZtOvoOvEkU/k4XUs1LZKADMpFTJkgFx+FrF4WmQXm+0OvvnNbwffeaeDK1eu4AMvvYCp6Twy6RQUdOH1R4Nz3NSsrtdQqZowDPblw1n1gfRaGzPTSaQzKsxuB52OhVZ/E4h2cT73AjKxIPDO/tGoN9AQP2NbQEYCo+PILfN8Pg9BSQKe3GSNW7iR2Nra3AEsQ1niQF7RE4YNr1ecmkM0loYvmfxHS0cfde8wQ5/Z/hzfg914kMVOti7ltwiGEAAMnz1kcB4nYBJkpzMRwce5c+dkzDxYJBNZpVeyIXLuCpnQQ0rwHXeFvd0xO+IhzsAEkzvYdrwPvVsJrDg2/SoDT+rHXQRslg17H56w/feP1dVKRST3OJ7ssgmOV8uQacGgU6DqQM9P+p35WD5/QWRWwzmqUimj1WhJwJ7vV5LGJUYTbIQZJBxnP8x78FviqRx/CQJzbA2SJ2Ko1VqAokvCDd9ReH++n0QiFUgpu0wEmVzGmmzkv//aVzC/sCjX5nf73AsvYvXhQ1BGPlucFQDo5rUf4OoLrwqTLZNNS1CAXndmq4Vnr5J9eZhdLDK5DkRKns90cG4XwKJWhuKb0n56NAXPc0VeDSLJvb8IIK0RxDfQ69bGAoV5BbPXxHp1FWavhm78vvjKP80lpqSg9+ag9zNIRQuIR6OSePM4Qd2wfRgo43zjOt0dWwx+D1SnicYMAVsPsj5HtS19X5v1moxlHDJVbT97JEiyU5FIxmSdM0qdgN8pQbQgiLT73Z6/dEUko48qptnCyr1bkjT4tDOD+b2vbplw+nHMTBVQqtYwW4wil8kgbmTRbjyUMatt9oQNlctNJnt9sJ36rod6o4t0JiZjf0RPI25k0G6sDGxSriPqtdbOXJtMZ3Hh0pVR3eHQ3/uui421B+haLeTyjwbYTHzzx3TCIPA3vLWAwL6PCyNY7YOqKnvFVhMr92+hUMjKmD6sUE9k3Uni760F9P3HBSU8pgZ+xNuQCTwdV1CIKni36Yks9Pu9PK0sYLZ7sI+n12pG1qhhofKJ2aIc9NEviOe3ZI5wUSykJcnzuIVJl2qEILAOp8d15+AryT6o0RCFGa51uMYJE9AHncH5kEzaubl5mfPCJESu75iQOigRmMoK3PdwD++4rux9WHg+15IH11ysE4/lPDk9M72jYHTcuMu4bci271oOMtkgGf1pKOwLD1fJBCZpIL1vnSEWa56D2Zk0Cvnx96Dhc4m0tKNK3IlJUeG+if2g0WAiVUtiT3vbnX202wOi8RxSqYyQFNqtGhRYAi6K/ZMdqLSdZiHQS3sYAr0HwVqCvQ83TJRrTCoN6sG+Nj9TFDav6/ZQyNFzlySX4XNKq93DZpketymxo7r3YA2RSB+XL0whdSI+vbQei3I1uK0GNt6an88NhYkHGcTihsQvLLOGiOYgskdGu8dttWogkeB3GaglBQonTXkOAqLj7P1O8j0G/ceF52mIxblPiouCCxPJqICjgFLgu+MkxwLuz+izzfoeRSo5yXoevJZ4nptM0Nnd8924W0E2O425mSlcu3kXP/fJj58A+EvGw0s/g9+60sL//cfflnowaPDyp34VL/a+jD/8UgWq+go++1uXYH35T/Cli5/G5wqr+JM/+QGa6jR+9tc+BnzzT7HxgV/BC72v4I94vPYKPvuvL6Lz5T/Fl91P4Fc/1sM3Pv+P2Hjpk/iNZ5r4wz/7Ll7+hX+OK+Zf4z9/rQUlO4cLOQWt1Qv45G8uwKk1Uf3u9/C11SrU/AIuvf4iztkWFDWD+eUYyt/5PL54Q8f8P/0sfjZTwkoli/nlKMr/+Hn81bVHey1n4O+jtd/Z2WctcNYCj68FJgF/uSgh+HvUgntvzRlkZqYW5WMIQrVbVWHnEpTkBH8SJdj0M5jsbTP2DksS0ZNQVRlkhkho7i17NzH0M2GAeZISykUy6M8gy2kvJMO6cXEUBLZjEsQeFdAb95kkG4+SPxYBIx+pdByGsf2uFFW2Qtw0RvTsPnZkq1mXAHLCCNqP1wl8YCJQ1DiMRHrsfsPzuTAnSNLr0Qu1LR4fhjF4kxMA867U25bFJpBIcGMYyiCN+/STHRcE22viFcl+wz5NwIBZ0aHcHX83CQgfsAVNxOMxTM/MHgIOKaW8VduErdcRS6kw9IJ46Jq9Lky7h6nkPFKxHBrdGpy+i0ycGZ42LMdBTOOmqSvAabO7DrtvCUDLUkhcRCyyDMCA622gYd2E3R8t060qEWSNJRQTz6HdZSazh763iUrnNpzt8zXEQEZVCnOIgiDqZN/YwbfSxjrqyl0U0hcwl34ZPddHx95Cs3cbrd66SPbC0+DbhshNK3oX8WhSWMP0OubG0UcDFfMW5tOv4Qv/+ZtYWloSH+GbN2/uBBVeeOEFfPjDH8YXvvAFPPfcc3j5teewaa7C8XpIRBPiU+ybgKGqKGSzMKKHJcUpRbiyUUbNvQvXWAW0waoEg3oetxXxSBoXUq8jF1vYCUSQuVir1tCze4FfIosfgP/pNKXdh7NcuPliUJ9JBkfJXHPj8PAhA8aWjC2jmJ6h/y7PEw/eYhGUMtZ0Mi8pfc6s88PBE1Y9ACE5djIjm/1xsMQ0QWFKRjODX6TSVAKqPDfwECYozOdjHTguhptIjsnMQLedUHp6rwc4gRFFWKnjzmvhu9IiBNdYf4Iuu5vhEDDmuFetrAqDiGN1mJBx8F2HMtXCDFYgz3FwPBcpcbcvnrVMdhpvvFcBNSFSa57X2fGcDNuDIC+BUj73JEzCSUbJRqODUrmGbDaG5aUlkfpmggx/32h2sLzEZBddMuGvX7+Dy5fPIZEIk412uja+850f4erVy8hkKIsMlEoNVKt1AWToRcr3zYATwduvfPkb+MDLLwloX6+T0dLEleeuSr/8+7/7Kl557XXMzS3CcZmkdDJy2hy3dT2GSCS6PQcEQSXDCNYj3S5ZfqMj3mabTH838K8eQwKQ6hyRSAyzs3MD+wSTWGrVTSQNH9HoePJ6nPej8YKs1eh1Nm7QxXKbKJcbYlvgRCrwtMOs/kn6zqhjY14BuptDCkuIKDGkk5SEfbS5hfe0/Q483wVVJKLK6EAl38GNG3eQy5MZTo/EFn7mFz6Laum2sC6pgEAwlf0jV5yW5DZ+c//47W/L+MV5noknS0uBDHFYVldWsb66giZ9znzgzp27+MkPv47oAX07YVXqGmKxKOJGTL73kyzsx80GfcWCMY51pg/3+UvPHs0M9n20yMJfuYtsNrVP+eEk6zfZtThS5+h5Jt9npUJ7iE1871oZr7/yovjv3n94Hy8/N4vC9GVUtm5KwJPgb7nawdzsI0qebgMvtVoHqRTBeEqgUhL6AmqVe4EU6oHC77HZaAsTjnXmPPLM1RcnHrM5T5bLm2jUSgJkvt8Kpfkbjf37u73PGMjKelhcvoBcYRCbl9YtZAt2hHFttppi+RIkspK5zIShKFKpo61juKLYdA18tbN0BgIf6GTEL2bjCp5Jq/h+1UM+Crya1/C3G31034eIsKb4KOouXk618Uzi6bOQkoRF5llqaRQKu4k9XC+3W2XEo7THOHpOJROYyUvTM7mRxx415kiKkpaUca3vNIYeKupCzaYwbvm9cj5kMuy4hd8zAdvAmil9YgmYoSIN9xInZY0mymNtyjV7SKWNsYgK47YDQXdRhx5jXTruNXkclZBWV2siL8yEy1CqO4yVMYl3fjaD2ZnhcxDB3p5Nqe3CvjgT3129XoXfb+/EmsK6uZSsdoPE7kjE35EJHlV39if2I8pyM7k4SFgdvVYfdl3KFJumLQmG9O3dW5ptG/dWm6g1e9Lv5qYL4rPbs7uIxzyRc45FhycYcS1ANme5ZkNVo+hYTFpvYX4mheX53JHnjmqH4O8aAssnFlpPDQd5+Zx9TwXZv4z7MC9KYqySWKKgS3nmCBNMGANLwUjw2w6s97hP71oNaEpvHwg8Xh0nO4p9iQCu5+uiFMk9Yvh9ytq2WQO89k79+epFfl4N5OHfS8VxfPT9OFLpgrQz45Nmu4xopC+g9LXbFbQ7Ln7jVz59AuDve6llHkNdz8Dfx9DIZ7c4a4GzFjiRFlhff4Brb39PJHAKebI5A2+8YZMeF4yer8Lta2jUK2jUNmTCJzjwJFhMBxuBICw36lyAM4h+qCi6ZKId9JsJj6vX2wJ8zs7l33MT/7AOEWbFM+BOkDSdiiOdNsaWvg6vG4CsHiLRDN788Vu4d+0tPHfuIm6vPURx+Rz+u3/6i0e2WZAZ56Beq6DbbSGdioh0y6ASLsDJ0Ga9yZQgS/txZrmG9aUkFoEn9iv2qUk3dhJQsjoSPJoUYCIQTAYNPV0PJkw0OjWUalto+vdg66VHHg90LYFz+Z/EdPJZNHureFj/DlrdDbkugUVKMk8lX0S5ZSIdT8Jyb2Oz9Q6mU1cQj5yD3accs4ZG9zpqnfsiHRpDBjn/EgwUd8DLR67ogAt4cFBRbgDRPpbzr6Pr6GhWLHR7W7D0W/C0wUHBfOI8FrMfgtnro2ObSMbSyMTSMJ1VrDZ+gI5d3bkbwYCFzKvIJ56FqsQQ1SJYbX4Xm61rAqLHrAvIGTOYyc0KA3urvoF23YWt1NEzVuBpo8H0od8w+14kg4vpf4JcdLCnYyAT3RKZaH5nZOYPlvkMfHgZrODWf3l5WbzchxUm15RKJTQbddnMD7rmsHMl27rd3gGQCVryemQYLC4tCwA9TuG3WK1W0ajX5DuY9BukZDCD57zfIMnnceoweJxSEInm0DHrWH14W8BEsqEDlnRwxknuHxn8oL8wN6ccT5aWlwaOKWyveGIOXasqns1769ButaUtOSa5TBBJZ8b2gt87FwTPdnqb45AJzr4ayjRznUGZZrYvZf021ivI5guIGfuZsGz7dDovyRGuG3iPnUxR5LoEBcgOHgfQPXjfTKYo7GfbHg8QrldrwjgjQDjOGovBwmJxVsDwQe+HgVPLLCGZmIz9ykBkMrOErkkbgvEy/8Nnv1t+B+1WF534LfjqMPY80zBURJBA3n4OvpNEOmVI0tfp9bL9b8fxLZj9Kur9FRhqHvnIEqLKdmBZUaDrGWQLC2hUV+HYlLMFrl+/h2vvvCtjKP1JWX7m534ehULgBcq1w9f/7mv4zC/9Eh7cf4B33n4bP/cLP4/vfed7WF15IIkvmWwO83PFQ99huUIAysLS4gxyOTLE9wcGOS+TxZ/JL6JRfQjHHt9rMhqfkv7U7Uxm9cBnrteaO0wVCepaHVy68gKyucLQz4zfIJME79x4B3MLMxOPOSfz/QZfbNeOiQ2EbZOBTSaQhwfrLdxfa22rDCh47lIR55YvoWs1xeucY265YqKQo2LAeIkUR9U5YJUSeeGYQraLBiM1B7vLOZze2/sL709w2u45Alywr1194ZWJx2BhS9UqWF+5i9n5mbHPZ32FDWN1JaGByQDJVBrTswuSkHX31jXML1LZ4HF9rYNbl/UiY3roWmo7uD/OWLr/Ggrihj4S/N17Tr0fw1c7i+h4+glDLCf1NTwd16EcdDKiwKas52RTy9PxAGPUIqX18UrKxEvpwXLvY1ziVA8h+85DEsXibmIE555Ws4J4lEy9o0FgrjvMdldstY5iyO8+BGFHJpTHoMeouNKHLQokgeQL/8f9yfBYFNnHLbE5ohoSj9N3fG+Hfv3yB64zCPYxkSmdzoy1rhq38dlmZEIzIY+J3+MW8VVudLC+WUfP4fo1fWifw30dE/qKeQPLS4Pm2u02VeOIRBLCtu273Ps+XfLje9uE64lGy0E0lhMlv7DIeqHVgtmuwoh5h5IXe73+DtDFdua6ttetIx5lEvrjmYOEjV430Wi2ZZ2aOEBQKFW7eLDRQjKRxvLirFhvWN02ZosGspmj+wbn2rsPa6g1afvkodky5bkunZ/FdHE/cM4pV1V96BpB7/H2Or6vQdPT8L2eKECF0/agfavtUCWISiVp2X+224EFTy5XEAZ98K6aIrcd071TUdU5WK9uz4eRKAqxhCWMGXJf22xUoUfcQ2zwcb/FSY4L95ZPet3TsUi4YezeQSLOBIhgvKZ1mEidb5fNchtvvPGJxwv+crH6iX/+Gyiu/SE+/20V6qsfxWeydfzF19P4lc/Novq1/4Kv3NPw2md/FZdG9hOcAAAgAElEQVQaX8DnGx/Db72k4PpffRe3ZZvtw3O7aEy9jn/xsosv/PG3YEU+jH/2a3G8+0dfxbuX38DPPhfB9759A2rkIn7yZ5Zhfe+P8VfvTPIqH+3YM/D30drv7OyzFjhrgcfXAgH4+wPxlJqenhNwrd0sY2tzRYLKoZ/qSdZoN7OO/ia7izRmkvGHk9aojcY49SHIoKiKyCQOBt0iUDRDgGDfIxCyW7jwatTbcNw+ZmZ2ZZHGue/jOoasQm4WmNFFpiu9eRkUn1TOsGM5kv2bTAXeGwQVRjHLvvmNr+LO3R/hmavLuH9nDTPFS/jIRz8ii28mCg+rAwGYZtMSIIbM3Hg8lGB8dMbOuO3OzRMlRkNWI5+XYNLkwaDBdyTgRcDCdgi6MCuS70SVrFIuwrhYJjC3934BsN6ToBoDezxH5M7pJRTRkcmkB24GwxpUWxVs1lfQVh6grw/Pmh6njS4WPoaKGfgAXiyeR717Exutd3bkmse5RiySxnzmQ+j3k4hGNNj9DWy234HttiW8n/YXkMEyIng0KcWj6uLCgoktWFoZxcwzSEbPoefQ49lGuf0WGt3VgafrmoFLxU+gYXkweyaWcovo9tfheTG0uq74FlvddbiNOJxoBY5OP8zHWZQdIDgbnT104yDI3kK9UZdALQMR0v+2g54c0wmCBmzeQFY/kM9qCLjKPjs7OwsjcTibnv13a2tL2Juh7Nok3w0zUReXFpHJDM/6JlOT32coOzzJpipgtXbQs23oHMdC9qTINyuYm5sbOwFjY6OC1dVNYaOSuaaoSfmm79+9g42NDczNMlmK/VfBW2/dwOLiLPJ5+jpSUixgC3HTfu3aLZw7t4hCIfhbuczNs4m5uYKMf2HhnPPjH7+LS5cIiqdEFpztTfVVjpnTU5QjjaLVJHtcwTPbLNlvfOO7WF5exMLCjDCgBxf6q6UkGAR/PyOT/YIAFfsLPe4ZBCAjgnXlWMksbS0SyMjn8/RZD8Bi9hkmHBDc53mcY/kzyftiXZmwxXfGd8V3zn5JhjMDOkw22tqqieyWZI7vYaGIMkUqK210HB/eYV9seN2ADUAG7/Gi0brOAJwuANNRDGMyXaJRQ4KR4wDKbPdmvSG+xFT9GNXe7IP0xpufXxz4fni9ra0NaIqFZGJ44t+g9mIyoKKMF2wKvbz5jYZj0ai6P85RVWS/07OiUNCzaui7/M4ogWyKj/nyxWeRSKYnUq3ht7O+ch+tRl36Lvs353RNi0rf4uqX7UHriVQyIczl/dKFQDIzC6/vS2AtUEcYr70nazsVRnIWbt+C02Wi2/iF/avVpB2KK3WXftzvI58vCsMymcocWE8GUrp3b10X1hZtFR53YRNadgznzl+WOlerZdgdqob4ePNmVVjalI5PGBpee/EcUqkZNGp3pd82mz0JwpK5exKF1zTNIMCbzTIgzIQiMmXyaNbuS/32Jq/wvy2rJ4ww/nffcaVvCViy3TU4J7Ofhbur/X3KE7UMqtTEjQTyhSn5lz8crw7Khk/yjGTM3r31jiiQkIX+JAvBFO7hDib+hGPPJOuW4DkmB3/D5297Or5nzWDFfTLey0/yPYy6d1ZXsJhQcLvto/c+ZP8efP646uGFZAdvZMdP1BnVhif5d6vbR9+L7/MZJ+hIyVz47aEJ22EdaBfFpO0wWZvfmxZJQovEYXersr6kcsTm5oYkNh2lQMS1HdeGu+sFjmsK9EhUfIC5jw5jVDLmTZh40ne5hi3J3ofXGhT34PpI1uHbdlaBQg/BFR3JVFKYqdwLhfZkYR24B2BbdDpc/9GuJoh3BNYL3JNN4r+rifUM1WxoPeT7VLujLPVprAVOsjftXovrK/oCq5EkcrnDiW61WgVWp4ZUkr6nh+NBPJdqS0YiBbtnAh5VqU4HaJy0BepNC3ceVNHvq1hamJP1T7fbRjEXRSYdH/g8e+9hdmw8XG+iVDHRsXpy/tx0HsuLU0gY0Yn7dXhtfg7RCFm5MbG68T3u/QK1o04X2/Ztu3s99vNANYvrUwddqw4VXO8EVwzm0tOTYJZ1WddHNJaVdWM47miqvR1XJCP38QD7g/pAubmJUnMVprIGV2sCykHJcAWqm0K6fxHzhWVkkhlREDqN0mozaZRxmpSMoz2rgojmDmwfqr1xLx/a8Z27+MHHC/6eRgM8bdc8A3+ftjdyVp+zFjhrgWEtEIC/38fMzAKm6CUXDaQ6CBowsEuGVhgMHgUIjtvKlHisVJpQNWButiCLnUq5iVhcx/RUDltbFdRqTVy+fP5EQGAuWBhgZmB8dm5eZIU6Jpk3jjAp6GmrU7JViW374+1npkjWXbMj0jv5wq7fyLjPO+5xO5LLXUcWWawvQV2yXicpIrnMGL8ShabFxUuOgfRxgx0BeNkRXzqv34UCF7oebFZk0Wj1xa8slw88SVkkgN/Z9vLQFGlbSrBFNA25/OkGPEIZJzLaur2usBDE9zYSQbNlYatUFdm+mdkCioWAadhomAN/P6id+S7YJlwY81/+f7ZlAFYEgTnej23MHwIgXDwP24iK91DbhOdTFnSydzOofvTBNS0TrU4brV4VXb8GN1KFp+1PaJikD02nriJvXIWqGCKx6/lN1KwbqFsrIol5nKKpOmZSz0HFDHIGg+wW7tf+Ac3umlwuhiyy/nlhCas4+QWzjz4s1FBX7qCHJrLGIpayb6BOf2vbxFxmFpa7io3mm+gd8BM+n/8oklHKYttYa34Hdeuh1Fn1YohZ5+DqVQGCH3dhwJeS0OdSryEZGc664uZgY31tW4p2PJWGoL87AgTmC4VDTC2RPa/W0Gwx45qgIZN5gmQHSdVkYLrvST/n3+hTStYmgyz8/wymlLZKws48DptX/IOs0Ns1ACfDwnvzWyRYOSkgqagx+GASVBXVyob4prJ+446fk/YB8Zi2OjsBpfA+bCf6sQ3yJpv0HgOPV3QoqrE9xjMg8OiBJCZckVXM7HDKF9N/iu89eFdd6QviSW8kRdqY7AbbIcDWFZsAg8G8CNU5whoriMeZhEBAnTLNk/vwDm4rXjeQ9CU4y3d8nEKfOkqasa9VKmTEnox/GK9L8NhxjgaOwzoTWOX8F+McdIAFPei5mDhGS4aFhYWBAU8GQ8kaTyWO9lnmGCAMmn7gAf40F37X9HIVT2fHlB+uU7jWpXx7KlMQ6WZ6k41bqGJCNmurUZPrDlMkCCSZmei2fy0X0ZOIJyi3qaDbKYkP8FNRlAhS6XlYVgX9MevE5+e4Wy7VJInzRz9+G6++8jyWzj8jjGAmJF279g5ef+MNvHvtujClOT588+tfxwc/9EGsrtzH+vomPvGJN+Q66xtVYZf2ejaSiRgWFnbXmyfRRqyv7UYwv/isvDfOQ2sr12HEFKyXO7DdOM4vz+Pm7fuYykdw6dJVNGsrEnzn99M2HUwVx5cbHVZnjrpcn3KupJoBkwGKxWBsomVNJreEeuWhKBj0KSWfyKEwtQxX6eN7pS/ipcJHkY3ODLy87H0sU6xTmFjAPUWYjMj5clKwZNx259z+8C4tNCIwDsj4H7xGkAxCr8PTSQCV5IQWv/cgiedJgL/hM3e8CN7qFXHXycD1T+d5x31HT9txxZiC5zIq7pkeTBd4Nq2i1PNxr30yc+rT9rxR1cfziQ4+nDvM8n8a6koQ2O3HMDW9aykhFiXtOly7jnj86LgE7RCYoMKxO5FkUgstoDi39uF7HVm7VyoVsTnico8g6rA1digVS8uTvczkk2yn4zL4QvYniQLFIlnEjwJORUT6WlE89A/sQU/yWU/jWo7jSaKqonHNT2uLILl4bwnkxOtCtqDvLuNKwwr7H21rMpmCrC07Zg2aQjnlJzNuch4pV03cflBBNJrA8sKMJBnbdgczRQOZMZPBNrZauPOwikYrSPQ34jHMz+YxO51F7IClxyTvSeyGFM7xcUmg3Wt7xHme92o06qJ0Eo2SJRwkYXKtxmS205t/AyliJrMRWA4s3UgA6aDvWiK3fBJkn0naatSxDbOGjeoaWso9uJHGAJB31BX2/13xNUR788hE5wQUTsRG28mMukOnq4H7B8YHmJgT1R1ER3wbTGjkHn3p/Ktn4O+oBp7072fg76Qtdnb8WQuctcCTaoHDss9JkeDhAsK1G8Lq4OKc0joMUnNde5I+KSf53KGnk/hJkMoKBFmhO2lrkMVHvkCG6/CgjaJEATUucijw93t08h6O3Yei4pD3WvgsBBYpHT01HbDbxI/WstHtceEaQSZDcHC/F8h3NyP4r3ejsPvAx88b+ORFAzVrd9Objil4a8vGn75rgvP7T10w8Kkr44GqAQjTl+C51WlL1qQeCdilrqdLMIlyrmGh1I7VqSIRH5xlZ1kOfCWBbG56BxAi+NtuVaAp3cDHbE8hI6TVsuTZKTc9qoT1DeVhyQTkwpsgzqRyr7wXA3V8J0wuyGa2g2q+Lxm5tXogiZQwYjt9RQJi20xB9h9uSvlznHuPetZBfyegRwZYz7HRaFfRaLdg+y3Y8Q142uOTDDP0HGZSr8KyI/DRQq9/H06/i/nMK8jEz4Gsr7J5DVvtt3f8fY/zvJn4HPLGc0hGZ8Wnp2y+g5J5Q5jGZAnncFGYwioGez4PuidloNvYRFN5AFfpIh2b3QZ6HUQ0+uM2sNW+BsvZZTmR8Xtl6hfgmwV8+ctfFqltyh3zX45/ZMOG/77xxhvoaqtYa3wPje4aSA6MW+fhRurbIPCjA2mTtqWq6oiaC3AqaVy6cAHF4q5iwcZGGffvryCZjCEuHqtd0MKRjMDp6TzisSju3H0oQF1CkhdUpJKUtwy+ZQY2bty4K98gWej0Aedms2v1cPv2PRQKOeQLWdnI8fsNWKM9UEZ/ejonkqWaNhmrMHz+vZ694psL+gx520y6wPucIOlRwaPBbanCV+ICMNTKq2i1avL8j/Kd89nDeYgB8C7VJ0Qulok4+xMawmPJIJiaKh5SA5j0/T8NxweB9d2ahP8/YKs5kvSVzuZEyj4EHkYBEPS05XvZ60vM+Wz3PkGbh+A1/xYmIvAY9hl6x4/Dqh3Uhrwv6yASuWN69zL4Fcz9ZOedTPCaYDBZqQw2jXNNJmQwyYggmz4iqMQAEL27qJIyKNmA7O5y6SHiOjPLn4aedqAOZOJoMWjRNKJ6DO12CX5//9qNgY9KuYaZuUXML54bCXyxH5HJuLFG73MmZwQKCgeLqvHeGpKpA17dcjx9xrLgMWZrU9bP78miRJHJLaLdWIFH9YAhhd95pTxYeYQBXLvXE7/adGa/mo5jO9sJdZTL91GrlvHw3i3MzE5PnPx4nPa1HRUxIw1KITLhNRHrgV5x33lzU8Ydrl1VxceHP3hVZJp7nZJIIG9stpFOR0WS8iivvknrJIHmsolCwZBEGDK/o8Y0pqYX9ivGwEe1u47P3/k/0HZ2LSoUaJhLXsA/u/g/Iq4lpU05dm2t38P0tj94CAIf9S4pp8r3xj1VpbQlVj/8BsZRB+I9mbiazR32SQ78H8lem2ydxHGdSTv56ct4+DBIwBtVeA7HtJnpAh7eexO9LplzQQLnsMLvVVVUYeQzIK9FqI5CENlGNKYdkvccVYeDf+/6Gm70crhh59HzTz7RcdL6PK3Hc687HVOgqwrumyczjz5tz0pf4GcTFj6eazyV8wN97F2PIPDu2MO5kUlPTBDLpHfVawa1LWXqg/2/hnQmAZ9JD6oh3vSu05C4EpNIq7WqqGMxFhF+m2GCSsiS5bjBhC0mDnI/xjJq/Tju++Z4bnUsSRRxhKnLeAGVPvbvOzkO2A4T5B00mhYaDSY1BrElUfHQfSwvFWHEB+9Xm802GvWW7Ae410inqWqzXwLY3wbKmXh/UJVu3Oc5iePYJn0PEC9RL4pUmrGiw8BVmCAvdkKdBhTYMOKjVej6fR8WGagJKgplJU5FSWHPJcP8yXzvXAtvlFp4sFZHLpfH3FQBdcag3C7mpmlFMp6iRbfn4u5KFQ/X6qIEJcpJ2RTOL00jm5ksaYzvgT/05M1md+OXbHfKXXc6LZF95ndCEJ4AK7+3g8mGR/UJxkX4M45sdLfnQY2kkUrlpA+z3zNBo2M2xSYjHmN89L03r5UbWyg1N2CqBH1PLyknZp1HwVjAbH4ecRKPjlHYp/q+gVicSZQGquV1RDQqCx69QeO7SucunYG/x2jzI085A39PukXPrnfWAmctcFotcJTnL/flqhYXuZkACPZE4pGynwziMFOMfimnXcgsIQDNBU1Ep0SvvrM5CIEGgrkEALgAP6nNgGwsVC7Ko+j3O1CV/cyWgOlABmgKmh6Da5MdbE4UHOXGyuop+GEtgb9dDRZLBH8/cyUhPCxuel0vCKh/a6Ur4C8Lwd9ffo7SoCaq1U3AMxHTGVmcLJgSvjuyrriYy+X3y6LW65QCrSGd3F1Q9IhQKwZS6akd8Fe8PVsV+P32IfCX92AGMDdL9PORTWOX2YeUQBqfkTxOP+Pmgdcm6MINZCAJtbsIJSuYC6VsLrvDhj7J/jKqjvTprVRr6PQ6sPUtuHoFnnggHu+9jbrfo/9dwXLuQ/C8PHQtAtO5hVL75r7LMig+k3oei9lX4XkR9P0O1prfR8WkWcfxCqVylnIfQjHBYGsE7d5DrDV+CNMuC0sqihRy/nnEkENbWUcLq3DRRSo6jXP5n4DnJ6BrUdStG9hovXUInOZxheRFFBKXRKpps7UBy7FwoXAVX/urb+Fb3/rWPp+UvU/BsebXfv1XsXTFQNteR7l9G6Ydsn4VJNpX4Og1OLHJvBSP11KDz2ICQTF+EcvJD8CI7JdY5jfdqNdlo03gk5KRIWDJsTYei0nW9kkpPYz7XKFkMxNJ9AG+vvw7/WmZvMPvepLi+QzgJkQqzPdtUbWgBDUBMr7Po9jBQcApkJ+jxH4I5B4cN0LmG4NalKTLZrNSz9MeX8iwpcxei2OsRYlmygjrO0A/1S12g2ki2iWjjeNybqEc+CQt+d48dgdk2FZx4FqC7Ubpf75bBjAooRyNkZ0ZlaSHk31vCgwjI2BwIAF9Mo1OBgKL4wQSsKNKx2RiWhe5Qv5I8EMYnOUmrly5OjAZgt/EvXs3kYzRa2/UXU/o70oU2fyiMEcKxQVsblxjGshEF6caCYPR4bsVScded8dT+uA75//nMak0Jc33+0rzxvTbzRaWUa+uiS/sOKD8RBV+ggcLGzq3KONFu7kGZU9bK1oC2ewc6tU7R9aQAUv6AweBy/0lSAjp7Ehm7qH7y4GiapFNQxfW9LQojtjW6ahryHjYN7C0fFm+I0ruV0p3hJ20We7g5n0C2gyMqnjx6jzOL19Eo3pXnqtet2AkojBGMOGO8yr5nZkdRxJI6REoEvRqHMkUlVM8ZLLD2dDst6WtFWys3oHv9WUdHASHaX0RMID5PKf1AR8Ef/n/Cdxwr/CohQxm7vWeRAlk9G3Z/yaTRwNfo+rn+Cru2Fl8tzuYuT3q/Pfz3w1NAdnATceXn/d70RUfVxIWPpZ/NNue02ongg0EgTPZ/X7tzUYN7dYWciJZP7jw2w+TsDmOEgSmtGs6w34fLCD4hleaLv7+fhcPGg6KCQ0/sRSH6wG3qzZ++oKBKUNFvbaJ1ZUbkpjFRNS5eaq5TS75PGg+evBgDZubZVy6dB7FYlbWCaVSFaurW5Ikm81mcOP6HfEnnl86h61SW6yy4Hsoba1Jgtj84nlJICIAtrRYxJ3b90Tm+tXXXtxeawfJsYxFXLt2A6bZwQc/+IooMwwqVGghY1pR+/D7J6MMQtC1bdrwEEM+PyX+rcOUILgfq9WonmYimWCSE2Wvx+9lvBf9SDnsJwwVsdhehabgOpNcb/w7H31ktd7BrXtlEMhcmJtBImGgXKkil9GwNJ+V5IRxy9pWE7fvVdAyKascKGpcWJ7B0nxxIiY4Y2S0suF+xDRbEnPlst4wSD6IwrLaYnHzaOzyw08VfJ9Uakohmw0A3XAtTBWgdou+yz5iscne/bjt96SPq7XLKNVKaKq3JYH/8RUF8c4lzKSXMJWbRjQyvkd4WMdmy0Y2NyfexyTMcCzWNfdINnUyc+EM/D3pl3wG/p50i55d76wFzlrgtFrg9u138Y/f+gouX76EhYV5JJMJyRYbFPgkEErpvL4TsCUJBJMZFzCCFZFwHCdgGgQBtj1UPE+CS2Tn7izgt+XzmGEoUrpG/DECEfSUIeBNbxWyixiooEQiQRICy8zu7ELxncBjixuXPcweZg32bF9A81gsAT0al2DyuJKh4nHRbsLqtMSfQwUB00dbHLO9ed2OacHzFSSTaRhJ+uWkEd0OoDC7v7y1gU67iUxuBkaqgEQiJZmtBBbIVhYZaLeJWJQbtRhiRiCpurMIaVQEKE4mDgMz1UpLMueLU2npN9VKRaSi2de4eTqq37DuPFb8KhT6Ce/2lb3gf9hfTtK/d9R3x+Bc02yh0a7DdGroKmX0tTY81YKvHM8rMsK+o6UQjRjgf2sKAezAD1M2yWQX+q78OK4F2zVFptilH+AplWLyEtKxy9C1DNq9u6iY12AP2IimYtPIJZYQjSRhRKYB3xAQtmnVYfd7yCXIMO/Bchvw/IBB1PdsNK0NtHpb8t+DSkSNIRZJYSr1LLLxC3D7Cprdmnx/hp5Ez+3C6TvIJQhS+6h27sG0S3D7bJs2HAH99gMFcT2L2dSL6NhRGHoKmtpGyXxHAObw2KnkM/C8KcQiOdjeQzSs23CpCACA5y9kXoGCHHr0BkUdtc4NWA7rtVvUvgHdKcJTe3D1OnxlOHPqNF6fBx8LiRewkHgeUe1wlmmQbd0GQWG7F7R/CAiHAQEeI+MzR37u4ikZue1Xyf+QtJM9fkAMigf+rAF4wiAzx3j+d7ixlN9rmgRBAoYopWMDL0JmNxenmD3PoMf4m/BAWo4bKGbM81mOBoeEdVCriQQd783geujpxV03wd5kIilzEIPNobfXcd8TA2CUw6NnY8AIZvZ/kKHNNoroYUD+uHeAfBt9L/gZAw8ceCMZa31ImwTz3G4J5sX9v+PYvvdmA89zd69FSTLK5vPZOQeNs244fouc7pnSZ91ArpUecqE1AH+nM8Epvv2sWmQfvhV4/Sb3SDufRICbLLcgkBcwhEdfs91siXRzJpcbuk7h92zbffFqI8P+4PviHC3BT6+54w82SauznvHEFFRNFyk4SaQ7gmG6b3zVYkim59BurEtix8FSLlXA7nz56ks7651BdSMIvLb6APBspDOHVVWS6QUB2W2Zd977RdUSMJJ5KIoGj7KK7cB+4TglGi/IWtdsHn0Nfhu0UOF3wj7E5KODPuUcbzgW0jM2ANzDGimIxosyj3RNSqyfbhFA2CEbBjIPvHOrLooanAffvXkbP/3R19FurgsjiEHbjuWgWDgei2OcJ+HeolrryD0IPCqU5s4uwmxuoN9n0HnPGO15Ir9NOXaOQQf/xv8/7p5knLoNOuYo5u/B40MfcI4z4fh5cOwKWL9MFp1kPXDc2u8/T/ZQNkF4R7yto9FtOx0jiWic1jyHFUN4TrvVwNrDO8jlMjsqKoNqxF3wlmvgm9Y8LG8ym5+TecKn9yppXcGVjAq77+NWy8P5pCr+j2/XJ0v8eXqf8HDNluM9/FS+gaR2vD3kaT4rxyHHjSCeKOxjgRKsMltlpPYkiof1kD0r10d9T5j3bl9FJj+PVCogD/RcHzerjoC/BUMDcVCOv82eh7LZx1w6gtcXYjAiCnq9DkqbD9CsU5VBFVUCjgsLi4unPqYdbFc+11apibWNhgCo/Nn7zASBCZieWyqeiKwuGcEqgWClD+/A/pvvhVLJlF1OGOnt2NMuUWJv3RlPabUaom4X0TgHY6QvLc/n+Mw50fMpOUt1PPbPHqJCPAgSSj0/Dh+qrKMUhUpbVJl7MnIxLbMnzNv1rZYoWhXzWXh+H/EoMFNMTKzg0Gr3cG+lho1SU9jeScNALptEsZBGKkF1oNFzE9c8mhZDJpOTfksCB78dxhjZf7gnDq1oxlm/D/vWg7hfH7rOdVRSiBZhMrKAhFSUs7s7jOFxxwyux/hOyRI+6nErlTYcAv7JlCQkjyqsb7iXYhtxTcof3k/sI4zAL3ucNh51r/DvXcfExmYVFf9tOFESC55cUXwdcesClvLPIJfJQ9tDWhmnVqLe5NMyKYgX9l1z+9s73CfPwN9xWnTCY87A3wkb7OzwsxY4a4En1gL3793Gd/7hqygUsiJ9m0wlsbS4KN5xRxWCwMIIJhDsE7DcBoJ7PfH1o2QWg7sS3N8OQDLoT7Aw/HkUec3JGkyDokaFQSgAGoEzCZaM3lix6pQ8DfCOGCJRssQCn4Vxi8ihdNoiiWL32tBUF3pk9CIxbLeg+UKAJPhven+RuUQWC+V3yZRLZXLIZHP75FX3BmnHDbAzEEyJt067LteNJYooTs3vY9t1OkFgea8EUKNRk8AoNzt7Czd89VpbQJxCYVcCjucTcCIQ7G4DQdzM8feUUSTQQgZiQhISJmP6jftuBh3HunS7NupmCfVOCQ5aIuX7KB66B+9DcDSfOIdENP8oVT3yXIJpHbuGZncdPad1CMSZ9MaxSBp54wUoSg6aaqHZvSnXDktczyBnLCEezUpCBwsDy7qaR93sIB2nn6cjf4uoPIasSBe9fhWWW0e5dQvtXmlftZLRKRQSV2Hoc4hFomjbq9hsvonOAYD1qGcx9DymU1cQ1WbRE9aLjWrnnX11H3b+YvY15IzLiEcyuF//OsrtGyObjYBxMfkizB5Bzx5avdtoWCvob4Pd4QWi3XkofgROtARP2x+8PeomXnMa0e4FZBL7M/APnsMNXqu3Djd9B0q8JeMGgeD5xHMCBse08X1ndtmv9OphADRg8PCH75OALe/HfzmuU+I5kJVkFnTgAxyw8IMgAAM2HEP4t1w+j0KhMJHcMhUXgjlIh+cyG/7R2URHtTk3o3qyP7sAACAASURBVNxIM/DL/+aYxn8paxmPR2VjetrBdCbukI0XgrvD6muaFur1lshqEmDkfHvadRv5URw4gAEPdgX6eB53bBdZXovSxm3kp4oT9Z9J63vax5OB3DE7MkdGtIjINBO0OQn2Pb8xw0gL65hz+zis40qpHKzTkomhwHynYyOfL4r6y6C1xYMH96D6LVA1kfLHkWhSgl6+54qtBC1FTqNokbgAyZa5Jf6s7XYHVidItggYDl3ki9NYPv/MkUkHbKs7N64J2yGVTkJRI8jkzgsLlgD1U10UJlUwqY6JkwqsTgV9lwmXDnpdMeYT+evUHuWedrOBlYd3xePRSOaEZTsuAL+3LbgezRXPo9UswXMns6lQ1Sj4/tRIXAAe9hP2l8dd+Aw9N45z5y8LaFGtltHrrKNU7WKzamN5YRaVah3TxRQW5oromlsyP9TqFqaL7Cuj1/fHfSYG4NttWxJJMmkmzlCyuhj0bWt/AJOJVW3TEsAlLIFE/umCv5IwRMn9iIZc4fTVocZpyxB8YoKbyGiKJQATRzJIpjISHD+tQtn4lQd3RAqWSQ1HlVo/hq92lkB/4LMyuAX4ec0ZKhYNBd+pjN7Hv1fb8ZyAwHUktKcP6BYgl3L58fw+BTiqJrRbJaQS+z3Fd+MZQSyDa2nawnAdnS+kwbE/ogeWY8J49FwBxba21sRnWI8wUTxYy4ZJqXvXHUzg5N6DIPDjiy0xQdITVnOl2ka9YclegD+pZAzJRPRQctMkfZHXDsFWJrUmkoHE68ES7s9ob2L3OgLqMkmfiVVh8hRtDAjaUwGJhAQmYO6NY4nKhNmEazPBP1ibkbXLpD9egzK+Jwm8TdIORx3LpKu1zSZWNuro9frIZlJIpwwBeKcKBrLpycd1xvw2S22Rbe7ZHqbyZONq4nNdzKcQ3bZD2lsvSYAlkUWNijUeFaW4P6b9D78J2q4FUsy0GKP3LS0VuB6n5cr433eQKMVvizGyhMTguIfi7wNQlzZpVKY4vTXIoPdBuWg94qPZaKPX82XvoEV0IZEEyaMWSiV6fFuIUc0lTpWliPTBoJ+eTH0Daz76Cvek/UlMok908MOE2wh8xcX61hYq7rsSf/GV8dv/qL7ot6eh2Bn4EQuImEDEhhKxAXWyOUpz04g7izg39QwyqdxOPG2cb6ZtKkhnp2WcIMDvuQ1oavANh+U9B/5yQP/d3/mX8kL/w3/8o50HCX/PyeT3/2D39+M01Ekfcwb+nnSLnl3vrAXOWuC0WiAEf+kPyezkxDbLlpmBDC4sLS2PBDoJrCqKAa/PgNjpsQ9Pqg24rGVQhIu6TsdDzMggnx9fSjRkqVHKp1rdQs+qi5zNoy6Mw8w3q0P/XFMyN4sz80gkmSGYEmnCcUvfJcOshUa9hHq1JJ51nCfDzD+Cx2RwFaZmML+4vMMqPXh9x+5ha2MVvW4bRjIFPZpHvjg3sE80mw3YXbbF4VpSto6Mj8DzmAHlcZ/kZI4LGAV9NOnH3HOQSsaRFE/To2VsKq0SNusP0VHWhLX5KEXX4sgai0jGpkBZ48dd6KFb7dyH2Xs06cSl3Acxl35Zql/r3EPXbSIVm0E8MoWoZoiE8kZzDVkjh0IiD8vpiGR0KpaA65modO4EgLTbQt8LwGCyaJdzPyHSi7GIjq67hvXmj+WYcYum6ljKvo5M/AI6NlnubVQ6b48F8g67x7ncx9C0VGS4kLavC6P4OIVg/4XCR7BeN1FITqHvr2Or9TZsGTN3QRDViyLWXd72DqaH3wGAxNOAyiXo7pxsMI9KQuEYzk2nm70BJMrAgQ0OgeDF5EsCBkfV0V7cg57b8yMgg0zxu/AF3N6tLwE+yiu3mg1hCueyOUzPzEwk18jr69EMXIfKAT2Rot3YakiAaC+oybGTYDKTkJ67Mo9cdjQDK2Aj+Gi1eF4XyWRcxqYnkaXOQDTZEP0+M+cH9zBRGWgyyaoqJFuCbicBDh6nP5/kOXwu9pPl5Tmk0/R7G39yWF9ZQXF6Wuwg5KztiUWST8a/zEk+zmO7FgHjVqMpDHsm68n3oI0XRCFgRL+udrshjINxyvrKKqZmhyec0Ndvamp2qAIMPTp1pSFMg8dZFC2KTHYJjep9Sfjj9861GzsIvyMG4FLpPL7y5a/ht37ntyVpkYXHrK6t4eLFC2i3TVTKFXTaFVk7vHv9vnx7yXQez1yaET/Yx1kkiVGJIz91DvXqinjkBawcW/wEGRS8dOWFQ1UK1q6B7OTBYBvB7vXVhyhtrEpgmNLn0zMFaaNc8SLarU30ncllJxmonJq7ivLmLWGKJNJzwr4hU/sJEYIe6VUxiP7jG2W0TcqHA7l0Ap/8qY8Jg58qQAzyUiWHiZ5enwk4pzcQMeC8tdXG3FyQgKHpBpKpGTSq9/atsYP5sStJEJOCv3xGXpugi5Fg4HrXRuCRGvIUTuYav7RVleSz51569cQCypNUNWQ58ntqNeqoVUtgYgXnKNaLlgz5MQDxphfFtzpzKPePtzabpM7vpWPpA5zRFfR9oG4/3nH3SbXTfMzGR3JNTOmPVzVo3OdVNAPXa1F87V4DH5hN4aefKcLqmKg0Tdy1IrheNvHBeQOvzMXxTsnB395uICKJocBsKoYPzSdRs2x8/X4L2vbvOe/EdRWvzsXx8nQUb5UcfP0+k+eD84K/a3hpKoKs7uNGU8VszMEzyY6AxKvdBK6VXVwp6LicdQ6pI4TPFtq18Ltl0jfjFIxXEJzK5ciYPNnE8yDOQynk/o7s8iBAd7d+QR8ngYDKavFtYNZ1mcxrQI8mRbGI68Fez0Q04sEwONac3rwzbr941ONkfcbkq1oHtx9UQKlmFiYCEMTLZeK4sJRDLnO8MZLz592VGu4+qEhsbG5mSvAlPaJidiYryUt7i5BBnD7S6Zx4FHOP22oxLkQ2b8huDtR32Jf+7M/+HN/97nfwS7/0WXz84x+R5GgmI37xi1/C3NwsXnnlFXzrW9+W/c9HP/oRnDu3uA0Kc3+XE5UdJjWQpc1EvKf5nTJ51bFtAX0DSzfuwalAZKFWq6NabR5KOJikfwRAui0qgOzvBJAzBPrTBL+DNck4AHK9WkO5/0N09dXh6nxMtC5dQi56eWCyRVhv1on1sXpNKKqPTKqIqB4kG9CLWeJXsSb89Ap8fbJEyPAeEbuAFBaxNHUJKWOXPDOq7XZFnxS4fU/W2uFa9KkBf7mJ+u//zb8Syvf/9ft/uPNMzAb43d/5V4eecRD4+7nf+jX86Z/95Z5zI/jlz/6CMBR+/w/+06h2OrG/n4G/J9aUZxc6a4GzFjjlFhgE/u71ewiYEmRNAPMLCzJ5H10iAGVp0IfvTRYo8sUrg5n/QeCe7ApFJJeZlTV6k8fgFxfUjqshLZIqCQE8x2U9cf4JslargN+FqvTFHfFRgUrOV62mKeBjOptHOpNHIkkWzGF57V15pEA+klmEcYNZsRq+ft/Cn7xrIqopIo10uUCwK4Its4/rZRuVTl/kk+gZ/MvPJYXls7F6D1sbQaCSi9NwgRRm4YZsGN4rX5jC3OKy1GtQYWBxc30FvW4HU7PnkeRCJ0rgf9uzR5i8VQGA06nhWetM0mo0CEZrsrl6lMIFdq3aDlgQmQQ8R0GzZINxOCOeRDwWZArzh++XAFHQrpSL4obQRSIbQX4uitgBxvLBelUaFWw27qETWYWrNSeuNlmx2cTiYwF+o1oShp6DpuwmDJB52rHr6NhldJ2GgLb89zhy0WS3wp+GrmXheCuoWTeHSjbvbaiEsHA/gI6tIW9MoY+SePmyHgflZYc1sK4ZICM3HTsPyvz23Aq22m+h2V0TKeyTKgRsz+U+gqg2hY6zjlL7zT3evo9+l4gaxXSKrOZz6NgODN1HpcPn2GVT8y5kB+t2AZQFcqJVkRQ/XBgNkYOPVTGeRSB4LnH12EDw7o0ZLQ7G8T7BbZHJHl4vH7pk/FM+kxnr9ASvVAIGuMgDa7sbcG6EmTnsehqmZ6ZRLGQQi+4fRzkmcHxhkDuRoHoAA9bjgWLHarwRJ7ke5U0J6g6XYeYcW602YJqUwteH+gqfRv3GuSbrx01u6I/LsZP1zGSOB0AzaMJ3GUiD6qI8kkolZU4IgyjMbGcAhB7uBOg8z90nY0zpWHpXS1JTlFnkVBJQhTUbZOAzGBBYBHD+DNkgHP857vN6odT3sDk+BMvYRuF/70ixMYgnLPBAzjqQLAv+PyWfGZ3UdEpbs39HJMlFpK7ldyftKTz4LQZS1C4a9YYkXaQyR1lzqCLrXK+TPTh6HOF1q/RIy+cOScuyNmSM6LqBqampQ2sw1mtjYw1Kv3Ysmehx+uywYxRFR37qIlYfviNrGbJhOWbwkSnDR/CuOD2H2fklYZXTu9t2mExHj8FdljPXEvduvYtEIrotE60hWziHZmMVfv/RkiC5lk1l5oWh2+1UBERkBeu1hng2zy9dEH+2b37jm5hbWMDVq1f3ycpWylX85V/8OTRNx6d/6TNSbyby3bj2lgQs+U1cv3EHH3ztA/vASa61+f2kUgn5/bC1cySaFQ/rVuPhTjMrWgzp9Czcvit1JnNr3MSCYe+K31qp0sFmydzpR4PqxOOYfJg0FMzPjh8gm6QfuX0NxZln5Dvi+Hf9xnVsVVq4eH4Rd+6tYGl+CtP5CBy7LT69ruMhl9tlHTEYx8RDu0dbg+MFq4fVl/2lVrOQSkeD+VCNIJVeQMcsoy/KGLtFJP23mb+jgqWUEqzVOyjkn0xS1CTvh8dyj1WrNmVPEo0lEE1M4/d+7/eGXubcuXP4X/+XfwdvwF5V9r5dC/VaBc1GHa7DMcKHsod5eFS/7XuULz+cZMH5bRzwN7y26en4cbeIVTeFnv/4k0YnfQeP63hiWxdTKp5Nq/jiuot5Q8GCob6vmcCzURs/mWtiNvr4QeCeTaauKVZQzGdZWCggYQT7S4K//9+7PfzNrTr+7RtL+MvrJXz5dhU/f2UKn7o6hT/84TpemI7hdz80iz96s4o/f7eC/+2n5/Fs1pb4Dj3k/9M7XfzX6xX8u0/M4Urexw+3fPzBD2t4ec7A//DGPP7fH5XwxRtV/M8fn8WzOQ8/2AL+nx/V8ep8HL/92iysvoofb3Twf35rBYVEBP/TTxSRQRO6TuZfEAc6zUQcx/FgWi40zUAmSzJBsHcZNMaK3Uy1suOjG4lwrn3vg7XH+fY7lo37q3V0upQFB2oN2pC40rfOL+YxP5OWOe1R2se0bNx9UBWGMNfe+Rz3LSpSiSiKhZQozYUlBM3CPYGoRHgEdrkmpoS1Imt6EjKCv9E2qYW/+ZsvoVKpotVqS5++cuVZzM/Pi53e1FQg+83fB5Z3gd0F33uwt6CkdsgcDmoyam4+TlufxjlcC5mtFmJxA0bC2LadYXyti3q9gUqFezSCwaNix49eu8A2ry1tNz8/jXR6Nwm8Uauj7t5ER78HVxkem/bKF5DRnkHCOGxvM0kN2YcbjTr6fg8o3oYfZzL/o5Vobw7pyAIWi+eRiI2OnTJRASqVTQIf53JpExHNQr548fF7/nIA/re/+68PAb0cJH/nc79+CPz93G/+Ov7Df9wLCEfwud/8F4eYvwd/x8H+3/z2vzwDfx+tr52dfdYCZy3wPm6BUeDv3kfnZMYAGLMUCQSPZh1psimIROiTG3jiUc7Hc3vipTsOqMrgg+1ApODI9tKj9FUZX8ZFFiZmSwIyjt0BfBuRR8yI3JHY6TpQVA2JRBqJVBpGgpJFk0t1URaGGeIEPTpmO/DI5GKUMoWyuAxkYcj8TWcK8kMfDfpMkekj9en1xCeY8kidTkOkrWNxHdFtv+Ewe3/vopJLWcrBdUxm0gVBjZAJk80VMDtP+aTBWa+u46Bc2oBlNhCNJ0QaulCY3ZHwZJ0a9Socu4lUcnjAImAEm7I5y2YJWPfFE5MBWdbl/2fvPYNkyc4rsZNlskyWN+37vdfPzrw3BvNmMCAwA2CBAUEQBAlCdBKpYGhl+Ec/FLGhkEIrcUMKKsR/q1+7KwVDwRUZ3CUEwnIDGBCGJEgMMMAMgDHPu/bd1V0+KyszK8sozpdd7V5Vd1WbNzPYvoiOHrxOezPz3u9+5zvnqH7vJttgv8/QrrdRWrVRKzcEPIlFY3syIxkktjwmUmMqgnuA1b3Om6+sY7UyB9O3jNYQQHDIH0ciPA1KJB9loy8wPXZNVsIrlPyx0GhtVRrSF7hUnxcZ6EGan36A/gSCvjjdbaFAQyJE6eUQymYZNbuERCiGaDAlFfgKGmi0i+ID7LTIAm3Dgyha7SA0NYJmO4+c/vZQcs0EX9PhCwh4xxEJpNHqlLFSfWMD5B2MrTbIvfbbJhoYRSL0OPxespcXUKzfGoqJfNBzk0U9Fn0a9YYCv9eLZnsdeePhc1MayO+k0PRV0PJVj0y6yOsJYNL3DNo11a2C9j8sP9uVfnYZZJRPdLfpVuUmUympjN49R3BcqOk6yuWSjHNcEBKYcxfAHZhmXeYY97geYRFSFpoSWt2kP4GaujCYOgLuskL/MImBgz4nrtW73rr9gF1XSs0Uxi7HOtfn9WjkfA963dv3Y58zGeF6HtPLkMCPJtXUBM33S0Dw/tbWCiiVdJEfc71mOX4zqdeR4xBI4g/HeDb2ARNjG07RaDYpf8bveQtwpFeluVGow3coGKJKw/Bz69a9MgHI94QAMUGCxsASyP36mfOTsO28TEx5hRFAsI192H2nee3bC6T2e2YE5ihLzGdhWfUN2fSOzO8Eltnf3cr6/Z7Nfufi36WfzbpYSPAbimwDN/l3MhiYuDGMyr7xGmMCgszRWLSnty6lEQkYUuK917XTb7fTquBQj3mQm961jdfHpFUGNX1VfMJrOhk0LnjrAkAWsqNjArju1edkOi3M3pV4JRwOitVIODoKq7b+EOvI4w0gEEqgIxJ1xg6AjkBzfq2EkbEJAaAHbdVKCYX1VdQNY+O93BV3iTE7AW4WFFJqb4jvSfEhGIqLl5/S4btZBbYxxn1+TTwg6YHL2HO/1nDI0KwhndZQrZm4c2cBsXgcjl2HaVTxwovP7jgE1wGruTKKZQvpdEaeSxfE7M4/Hq8PuZUF8VklK+TZqxdlu0rFwI0bdzEzMy3j3NpaEc8//5QMP+LBXrdknmKicJA1CZUZyGamzCGv6+aDCibGJ8U259qte/jIB56EoS/17QJ3nnNg200kk/srVOzXl7vHc/fYLSSTIUCKYRgHh2How3k6y9xgu2M575PvLJO7wZBbuLq88EBkMMme8nr5TmmSAOYP362FuQeIJqfxh3/4h31vYWJiAv/iD/85iut3hrnNvttuB38DQQ3Z8fN488038f7nrmJp/oaMo65HqIaRyYt466238OzV9+HBnZ8eyfkHOciw4G/3mFbHi1t2Em/b6UFO8x/lNhziRoIKpjUP3iq3YB//MuEd6eekv4lnYzrOhQa3ixn0QnXdwtxiQayuWPjUr7mxfgNTEwnEYzvHMZfVGsbIyNjm7hxHjFoRHsUUZuVejWN2sVgTNR6fzyMMTDXAosjDgYCD9oErS91Gk++PwpiRBXxca4R7gliMy4QBaG6oPShcNw3mozvoNXGcNU1b5izGnuwXzuVuvKmg6bRkrqMSTDIZGfSwx7qdWH5VLZQqtIPzQQuHYTcaWFxZE8/Y6fEEMilN5PCPopUqpssQLrns7ygLSr0K4tGQvKPddaLMZyyQilBG211buspRZNi6sTCLSRuNNu7ff4Dr128IqMjn/Nxzz+Ls2bP43vf+Hnfv3kcq5Vp3MTZ8//ufxblzMxK/c+3M3GcslpT5kMQSekDTr/kw61WuvRmTssm6aCOOM01L1mJOoyW5Q8YyqVQMsVj0WNSsGH9VWVQaDAiZhWs6rq+aTRu6Trn2gvTxMPnag74Dci1Vt+hrfDwj681urK5Xq6g2FqD7bsNR9iJtKPCUzkNpxAGF5CUKuTAHy1nFAyVYA8IugKs0g0ArBMUJAp2NsWyj8F6UBFos7gU68Tl0Qg+rrh30PrfvFzBPIxOewkhyHIENtvGgx31HmL8n4O+gj+dku5MeOOmBkx443h6YfXAHP/j+txGNhKFFwpJkD4WCbqJ9o8rZ9V8NykKAE/1BmiRKxaMxiKZTdz0jW174/GGRrxw0EcXgi4xWVmQbtQqchi4+ExtWkge5NNlHPBwdBw16OjotAZnpC6dFIn2ZsP1O5npO2ALklkt5GDVXutZl++y96Ol1TDfB7JEgX4COgbTyFAGmPV4m+SgH6Rf2FOWGCbzbJkHAneweAVUMU0AVNvEWAZDOjCA7OtGXBcJkdT63IuC6GtQQ0jJIpUc3t5fArFJEq6kjHOoPBNOLjpKMBK23V+wd5KFaRgt6sSlAsBc+ecf2ksiVwN5rIjVOj+PhquvXyitYrczD9uUEhBumkcUaC45BC6RB2eKj0CpttRtwmhZUbwQhlVLMUehWXXyVQ6oHVjMnHrSmU4LTdoHaQVokkEUiPAVes7vY8cDv1di7uLv2ACF/GKfT0wICk1XcbY1mDUVjDqZT6Xka1RsWyedWOyqetJrqwar+M5TqlOl859pk/H3wIAun5cFobILcPpTqOfl+UuEs1vSCPLM2cijUb4IA+2Ebv8+gP4EzyQ+hXHfg97LWuIj12k1hCaND4ITV9hWUzFswGnmR0NzegvXTaHsc18vGc3CGgNLxIFAfh89KQvUGEQ6TmTkEYNCjM5hUcaWSTJHzYhKZi2wCQpS44rwjiRSzISwDsvmZADpOD8XdlymLN2pONBUBd7fkk3ZuSQUDLrhLpaokx7nIfVSMzv3es66CBBm7HJ85pgeDZOZpSCSih/Ih639uFwh1PWY1mCbVLgii7Zxn5B1wHGEwMhFP+XJ/YEtBYr972/13Aq1k+DIxx+PR96yXn+zKyrqwq+NxFt4okszh3HThwmmZW/dqXak+Su3FYgkpStjNQBRJMtNAoZCDV2kgoLoJmGGbabXh8THJqCESTUix3W7QcW5uFvwUmQztnoOgn2nUEY4QhNmI4YY9eY/t6zUC0rYAP8P4EBOsLubzSKRSG2zsnQcnyz0eTyGRSPYEVRcWZuGFjl3Ke0dwR3sfwse+19Ko6yvCXmVxWsPeGkcZu2ZHx8UzV5RTJPFrYm11WeI9F+xnspoFbVtJ2FB0HG3Hhm3tzQDgu1bIlyUmZdw9PnVaiv3YlhfnRH2F/96r+NLjVVxvxEgI3gGDYrJE6cWsBuMiLVivrQuz6zCNYDCPZxnre/oGc1x6+9os5mZnEU+4SVS2qVOncPZ0Sv6b88Ht2/PQdbK4VExOT6JQbEhhYm5lDhcff3pzP5E3rlVh1HWk0mMolws4NRHH4uIqaiysbDZx9uxppNMxSZRfu3ZbQGfG1fx+nn76sYFvW5i8DQXjk5ewXijilR+5ACL9AC+dn8ZYJoLGHs+6ywSuGw7S6aMFgXkdfH/W1w2MjLhS+orHj0TqNIr5+1Dgxnycw/iuZUZcpvv2xveabOqlhftIZ0aHKkRwj8Pxz/U2pA+laaxuHp7rkVjCPR/XJXp5ceB+32vD7eBvdzuqMvA98yhUgjiS0xz4IHw/+SxiMU3mHhaEsYjM63MLwmp6CZlsak+1qmbHg3knilfNUbR/3r0NhuxpSkIHvQp0Z3/liiEP/a7cPO5r4mqshovho/egJyNzabkk8vZUjuinAsG4hyDwaDaC1C7Q0bbbIk3MfEA3huH8qVfdfIAWPhrQb/fDcZmU7nfPGJ6xPPNPjBGZ49prHeN6gzdl3KJdlhtPOgiqzMEMlxvY66VxY0rmipowLcatLL5kroLsycOtswgQ69W6SFZHdwHzR/Uic81Ttxzk8jryRROpZBLZdEIK+CtVHXajjvFsBOkjLnBinxXKddybK6Bas5GMxxDRQpLHSMRDSMQog+32LYuSGK8zhu4ChJZVk3yhq4RHpSHmyFSsrq7g5Ze/iVOnpvHiix+UtUu3UPXOnXt4++1ruHz5cVy4cHZzTcV9o1GqoLjHJ7hL32RXBvpw7wpjFaPmFvKFxT/XJ8VsJEbQ+of5OgLXXD/v17jmZmEpWcsjI2kBRw/aGBdQOlkNBjbyo1RdUkUxhwWrKyt5KY7bS8r8oOd++DtncR+ta9oYG8vKvNodZ1gEWLPXUfXehO1xrc5IupiMfwBB3wiMxiLWam+h3jg8I/eo7uegxwnVLmEqfQ4JFtxvFNP3OhbXlloki1A4+uiZvwe9uffKfieyz++VJ3VynSc9cNIDK8vzuHH9dWSzKQneNM1l6AzLKmGwZVJyueVDPJEWoGCYYzBw4iReKefh99rol4uVpFqIcrZeGLXcQOcwjDqMmiUgJgFdMmiHubbuWyJ+aqUiioU1YSUx6NozwJNkA0H09kMAG4M4+s2SITKMhxYXNWSqaNERCUxr+ppIB1GeepjGhF8glJT9TIMyjzsbK0zJCO5KXDK44jNKZ8cxNtGfjUKgYW1lEU7DFCA4HBlBdmR8x8GLxXU0rBJi0f6FBLJ40U138RI9nESeqbdQLTZRrzrwexisE/zYtrhiEq9Zh9NsIOAPiW+JErCRGAnAHxgOrF8r5rCi34PtX0XbO5zs+TDP7+i2dWXpNDWL8dgTEhQvlpZh2DqmU6cRUhWYTlE8fct1N8EQ8DVhNvnteeD19PKhVhBVR1ASed42VJ+NQv26BOJTiWfRaSfhtDqIBlUU69dRNucfknwO+KKYSb2IktGEFtBEWnql+haaIiH8aNrjI7+Kb33lZ3j11Vc3v4Pf//3fR+zMGlZrbyGtzWA68TzC/jRW9bewWn0bkeAItACT1vtnGSMqfZLTMOw6Ar4ADGcZi+XXhlqMxIITmIq/HyuVMrLRLAr1n6Bg3N/soIDlfqsEgtuew/WdamUQsMfhbavQwqz03XvRSSkskQlmRbCiIJlKSgFR99sje7dUqon0uzDl9u+y0jvnqQAAIABJREFUI3nwzZabDCJbd6/GyuVyWZeF7XZ/4WEvgoVAD+7fxMTUjFSalwprcgjLMqSCe2ziNIKh4RfjnC/JNuD8wcU8pZMJQB+mqnyveyOrlSoXLL4isMuyhH6tlC8IYBhPJBDoFpMN23EbBSZkaXGuc5MqgxWq8FRMULB/eA3sl0EKCKpVE9ns6GYhwu5LXltbkzk3HDh8wdkBukNmebOhYWrq1I45jPP0nTt3EI/3AH2FaWiiWqmI5zbVQo6q8bz0HeZ1xeJbksi9js9tl+cXMD491TORzJgjGk32BIO579zcHEJqbehY57D3yoLFWGISpfw9GaMqlZqAwW2qWygsPHDPwGsko3Y766B7bsbHqewFlEuLQLs3W4tJ4DIlDzdY2Jefem7PSxeQeD2HtZV5jI6P9N221cYG0KZAr+aRSk+iXLh72G4Zav8OvMiOXcLa8rWe4xPj2rW8IRLPlAlnXO2qCuTw2PmMyPbvbuzTxRUdeq2BkZGH758JT7J5XCUJ4Mx04ljBBsNUkMtXUa658vQEOZ5/5iJCAR8alpt87Nk6lEhvoqLbyGb2l/IbquMFPO+gVnO9hyMRqjlwDZWWwoYuOM3YPr9eghaJ4fTZi+773G4L4L66NCfPgttEolt/H+Y6xIJmeQGtpo1I5HDx/H7ndQFgfeu7fMTgL/ubMc7I+CSooDRso4LA0vw9KXpTA73i660jrjVD+JZxathT/Eex/VTYgysJD15Zb6HR6iDkU35uPYLD3jaeiBh4Jlo78mfrNFtYWS1hPV9HIpHYMXd3xzmqhzDWCgb8mJxIIZvZKb1Pa5dmi4XrXH+7qlc1qpTV1hHR9n7Hd98QGbmNph9hzVUE6pfL6QJetVpVrGdCQQWBgLvuH3atwfGZxahOw5GcBEkCXbDWtZZRpYCIjaBjrUa1n661VQTBINnDj2iBs6vDuM5iLofXGdYGV80ji/bubB75ooE27Vlo8xJlLE5LLQ9OjccRjRzfuo3+vndm8yiUDPh9fsRjLIDrQAsHMDGaFICcz4X+yXyu/dY9BHZZtPmjH72G+/fvCzuXxQxf+MJfCYP3s5/9jOz7/e/Te7eA559/FqlUQuScqUIXiXBdFQLfo07H2TwP1xdSGay49hgRFoRuEDP4XWgai+nI1qYMsftQJM9ZLEkRZVSKUN1/YwzN9bQW3SoWZN4yl2Pc4NmhfLXfBy5es7YtxyOJgutCKqFsb7w+rgdYEMVzDmqNV8wXpLiR9jEEeLkeZPEW/aiXl9ekkInf5KNoXP+ySGN0NCNFlt17oLqHXqugqPwUlner4IzXdCH7CaxWTMSCIZjNuyjWZx/FpT50DqWhYf2WB552AK1mGwHNC21ahy9so3gnBNgaWg5VnoJQ1TSS8dHNsY6qaVb4BpTIw4xiTzuIoDmDMyMX8dqrP4NZZ4FACIlkHBcunEE05saX7wjz9x3p6Ud40hPw9xF29smpTnrgpAcO1QMrK/O4ca03+Msg27I7UAMagiFKGru+eoM2Jv5dD1gm7BpQQBmUhwNgSoX4g3EBSa16ceDAnEkMvxoVhqtllkWGTqQ2xPuSsi1hqMGYMHDzucUNqTgHsXgKk9Nn+iZBWXFHSeP13MrATC4GU+Izpfpkwd71LuwG/GTf+gNRNB1T2MrbG4FYVY3A5w+hRR/CpiVJErIw+tLOBn0IA2zXBYLZ/6ZR2NH/vC+LQHCdQLB7MAbFBLcyI+PCgOm2LttMGMPcr17Hem5JqoIDoZgA1qn0yKYPjuuFXESnVUMw2D8hvbV4CSKsHYx53r1GAsFkBBvVBui56sBCubaOdGxUfu4uXEer08S5qcfk70a9Bk+QQLAKf2DwpDmPkS+tI6fPwfIvv+uB4LR2Fpp6GgrCiAaTsJs5rOnXBLClV/D2Z7xzFeEmvdm65Qc+TwBj0SvodMhgCEBTffB7mXSk7KoXueoKAj4PGu0F5I27aPE9H6CRIZzWLiCjXYJhW2i2yyiZt6HbOwP8AQ410CYEf6//eB23bt3C7OwsisUiTp8mayiNj3/840hPR/Hm0o/lWBdGHkcilMCavorF0hzi4RQm4lMI+Pxod2zYrbJIYruexB0BjM0GUDZ1ZCMp+L0E1Mvy96IxC93KPcTo3euiU+Ez4h0MhEWOu2zewVrtJpyWCZ+TgM9JwVHX0PIdTXLI58QQMMfgadDf3fUy5bPlopo/wYALtrGIo5sEiVDCbRtTcaCHMMRGFCxoNj0iQ94WqabejYBuucyFPL2bXObxoIvfIS5n7003kga9NiJYwR82giBc2HIR70pkH30CiUUcZEQwycCFPCve3TH+4WbRc7lmCOs0IF5qrJ7f+1YtqwPLbiOWSMh7ImNFhwkbMjDUzXNyIT9IM+umMDLIMqYSiRrYX56ax2XFfKulSPJR2MY9Ypl8Pg/bqgDtujBO36F83Z7dQDAyFE6h2bREbcO0Wognx+W+ticYmSTQqyVR0uC32UvhgYknMrCZMIkndyZ2B3kW/baR49ZNKf5IpHoze/vt6/V24Pe60rg+NYFk8mGZaB5/ZWUR3k71kXsGe6jWkRhHMf8Anm0e6341DjUYkWdCm5HOgPNatx/IwiyXKF2384Pid0H5vPOXrsC3R/zNb5as4JXiHUyduQCvuX9BIL3WtWgG5cKDR5qcpo1LODIKvbIMbIsv2Bf0y11YrorlRySiIhzyIxjwiX+qawnixp9en0ckHQkMk9HyTiXXt7/HHNZrpoLFnInpiRFhAd+4cx9PPjYt36dR7S8HLWOUQ+CyjtFj8C3mtbk2Kxay2UhPSWjG7pwbAR/OX7y8Cf52YzwuAvjtqcEgzl96YughgvuyeLZSXEMy1V9SdugD99iBIDDtFgjGHJz5yyIfl8XPWIFSq8KsEXsDsqkaSLDgZlvSnzFPTa/LHMf+TGcPwppmcZiJlcVZkcGn6kK/RvZvrhnGP9bH0TjxBO7ZTaoH0HwKjGYHI0EPzkcVvFluo2jvP0Yexbv4qI4R8rRxJWLg2djRxPmHuW4W/CiekMyR7W0WRO4410a7QzAyKXEc49xuDM6iGbGiaFpi0+VRXLuw/aSi97pWsiQLRUNqcl2PVyoMdXYwbLtj3LthHjlMv+/el+NgrWbJWoxzKIv/apYDo95Cp+ODbpgoV+mz20JEC2BqLI7RTFTm3eNYb3Svj8zh5bUqFpbLqBk2mq02ggEViVgEyYSGRDyMwAYLhK4wLALlHMqYkkAs5YVdBi/XcAGRYP7xj18XGWb67P7sZz8T66GXXvqYsF6//vWXUSqVcOXKFYyNjWFqakLWVt21jqt4x/WVT/6NCl+dTktiY7btEst7PR83Z8Y8n4NgiAU83ZwVYxWuVTxy7f3WWIwDi8WqeAfzv7lO2Y+tvtf1cM4lKYNrmUyGBJ/ec4mwim1b1gO8bqoHdZsUeBLQpjqX1yegL/OTLAJeWsoJuL5XIcZRvs8Et1lMlk5zbbClGim2M9USingDtm/lIUIBr+Fs+kW02nEEfX6sGz97x8DfZjmC3K020Fbg1zqAp434hIJAtA1jWUPDbElejDnIyFQdPo1m2KfhtUagl8uinMW3NRRX4B9bhcdvI3fdj8i4jXCmhY6pwVgOwduKwK+o8Hl9uHjpLFLJhLziRwP+Kimc/vRH8Qv6q/j/Vi/gt69Y+N6XX8WK4oHnw7+C/1y7iz/7xk14PL+A3/jdMG7+xXdxbfwX8OmzHVAEUElN4oxnFv/hKz9B2XsZn/7dKwg/mMeqksT0OQ3FH30Jf3PrA/jc74Rw6y//HqUXP41PnI2gdu/zeLX8LGYSGZw6n0A7fx9zOR0LP0ng+d8O4tbnv4fyC7+Mj5/VoN/5Ar72ow/g138rjLv/UMeFF1KYe/N1vH4bePGTp9GusnIjgcmpDu5942W8OpgtXs/3+QT8PcrP/ORYJz1w0gPH2QNksty5cxcjI1mpuKdvH4ONXgGwKzlCf8Aa6gYll1mR1xnKQ9etFG2LPx4X5WwCmKoM/nsnthmU1U0HbbIFo8Ozdre8bbckjVnVzmrGZCqDsYlp8bvt1RgMra8to16rIBYf1NOXAbYKn58sHAJeHgFz2V8C6L6LG6+Xcn2scLQJqG9rEtRa9O0xJSjl/Y1PnkUqM/rQHTltG0vGHeTqs8iGpjGlXRLp2N2NFYpc7PF9M+v0kasjHOoveUR2kGHYUmnLyvjDtHqlhWrBgVlzxDODC4t+IJB4ldZ0+KNNJEdVSTwO2gjorW8AwbafHsGPnhHs9wQRDU5iMv60sPMrVh5ej4mKeR+6ndvzVmRRTECt0xEPan63QV8SM5kPYiLxxKYMdL1ZxVLtNiqNvDzzsfAMAl63CpRFDffXbsF08qg7d6E7y8IGpQzPaOwyPEoaHqhodQrIG9eG8gYm8DkWewo+Twy2eBvfQsm8L97DB22Uc85qFxEPTQkzuVB/gOau451JfRBh/7QsqJcqr8pCIqwmEA9NI+CPCCjaq5Et5vMEQXaz7Sjwe0Lif5TT38S6cUfOQwA9rCYRD06j1fbDbiqIh7II0VvRG8G3v/F3+P4/viILrt/8zd+QxCQBQ/FbdUwgqKMTXwD8x58E8jYjCDmnEfeNI51MiOflUSZQRMKto4CM3b1kmOnTqeuGFKpwfGK19jDFSgd9Vwbdj8UufD4c84RFteGF2/XDPco+4zWJuoTISVKhwiegLqW5dsswy/fZbAoLWRaVHQehIBMqRw80E5SvVBsIaRFJpmy/Z14D2SNkPrLRR8otFhjsOvjMAddPOJVKP6TK4cqy1VCt5NFp1SWpPuChB33ER7IdwV3aYfjVIGyzIjYZvZ7Z7pN1QcOGAwRCaSm02j6fsW/z+RxUlYok/fuU/VQuFKW6f1BgfdAbZyKYcmwc+8lCJItm0Fap2tCiow+B3N39lxbnxDNYPYb3lu8VC9jo40tQd3uRok+NIBBIwKjR7/boTCbpvWhbthQ38mmJvP8Go5RqBGcvPC4Mkr3ayuKc+BenMlk49s54rtd+ajAlFiFWPX+k97LfM6anohYbh2msSfHje71xzUHfy7du52Xs1cK0u7Fx9ckzCAZj0CuLe449XB+VyiayaW0gxYJe/cV5k8dhUp9rLsofUxaTjf9eqVpIJkIyTlKmOxxJo1Kck+tivEvgVK/UZBzeBH+3nYhFCTzHpctP71mUsPPaOuJdzmR0qbgudjCUoTzOxnsxDHPDJ5Me7C6Qe1SNfVkuW0ilQrKG7YK/3eN3QeB4Mi1Fx8O2hm1hdXke7VYDUWG/9W/lVgA/NMdQaB1ubTTsNb5Xt2ctuupVYLc6UjT489L8SgePR+r4YHw4G6JD37/iE8CXheQEfPuFGQR/ua4JhSJoOiw2pNrb4KouD11nB6jqNczPL8t4dvbstHzjhWINC4u03qqKdUI6M7bBxjRBMmTDJEvSwtVnn9w8JNcQCwurCIUCmJnpr3J26L464AEkh9ZowrId+c3gIBRU4fX7BEQtlEzUrRY0LYpUIiY2O7l1KvGYGMloAuyymOpRNObtyBxeXK2gVHHzHrSliEZCGBtJIJ2MbsSiBBQjmwAi10iGQUDa3izs6nQ8WF1dw9tvX0c+vy5rBeYtn3/+OYyOZoUFyrmWyiy3bzOnmcHMzCnZTlEop52Q43M+4DOvVmmt4UjxGNXeCHoSGCfweVjJ5l59y3tiPpFrUsbVjM05f3K90l2fuQWwDw9EzLlwPmbhsns/HsnVuhYjg62Pdl+TrLWajtgAEQTvdc+GXpP3Rzx9VXWD6UvWuynPor7BLD2O/tp9vbTpaTSoHKIhk6Gakwuqy3qlVEQJb8LyE/TtH4OPx55EwDuJoD++Af7eFYD/572pThYapjCVOQMtqB0R+Pvz3mtD3t8J+Dtkh51sftIDJz3wjvVALpfD7du3EY/Rw66DUKCNiDacRI1gQ52OyODU6w7oO6ZpqlTuH3Uj+MSAklWCsejBJGcIYLIyu9sYDLZbLQRCGqq6icXFBTx2+TIuXrwosnF379zF+lpO5D9rehUjIymcOTMhQZfXHwLZEy2nLvLLP0+NiU41wOr8rkewe3cMBikZHU9Oiu9at72y8mX8h7l/DcOp9Ky6IxgW9sXwyel/io9N/d7mfgzeeExJQvkIUjRR011GcGAPti2llegNGomGNiWXDtr/RtkFgus1GwFfUCpG+wW0fF8oOePXHKQn+fwHB4JbnQZy+TzW6vfRUFcOLcW73/2G/Slhk2734N1vn91/9yoq0qGLSAYvoKBXkIqMYCJ5ZpOh9K2Ff4u/W/r3MJqu9wqTjApcgCGuZvDZmf8OV7O/KIfl364tfR0LpddkUef67ngeUknORi4g7D+DRktBwKegat1B2Zwbig077H1u3z4aGEVYPQevEkOznUPFugu7uZOxfyr5YeimB0F/G4ZzD1Vr+TCnlH3Jbp5JfxheT0r60GwY0AJhlKpzWJmvwtukdGUUZ86cwec//3m89tpr+IM/+AOEpxexZtw49Pn3O4DS8SFknUVMi2MswUXU3snI/Y7HZS7ZmE5L6cvWdb27WiiVdBQKJfG7PIwM837XNOzfOfdxDGN1ORf49I8NhYKyqGaV9fGwilmw6pXkGVu9rvdexAoLuiV+lrVqFVqE3s3eQ3t6DttH/bZXPEFAioL2T2DwPbAsB6oaQjabfSiBL2xTy5RiLb/HFnbyAfMicDoWHtg/gNXWKRqKgBLFqcBVhDyJvkUdg/cJ44YYKuUiTKOKUzMXENqwybh7621hujDJf1TvDWXx2koCo2MTO/qM7yrZsyyk2o/hsbKwiMzY6L7FFOxv1deWYpZhGpkpul5HNktZ+MHixlLZEgYuWdy9EmCzs/cQ8NWxQcrb83IIsPr9EUTjY6iWlx9SZxnmXhgPBsJJ1KtLPdnW7rHc79cfTCIYjKBaWUKnRX/sraZ4VcQT0yjlycpto6obsM3GQ/cqNhUeBY898YwkEd3xqC39SPD43/35n+Of/jf/tcy+i3MPwCSqFgmh097pE8kEaSwxjUp5SRhXMh+F0uTYomHRx+0QyflhOlCulMoyF5FfuwtFknn0bCR7nfGCH4qHIKLjSoArLEp7dybwuDbSjQZ+dpP9RxapR3wRL55OI5UZR1nAVllAbQCsO78bPsdcroZYPAjbog9lSwpgKa86TAFiv+7n8Qkyx6NB+FUy9VQk06dRYL+zX4UN1JSiqn6tm0xnUttNZg9e0MFxJ5U+XgbwkK+eFLXqdRV/9Ed/1HdXxl//4//wz0QKvtvIZNN1W8YbJql3ty4IrEWiMuYPm7TnMddWl9CwDMQTO2V1d5+r1vbjJ1YWi050SEOgYXvrvbt9JqDgUsyDWaONpfpw89V75a5dJnAdV2P6ABHWIe5K8QNK0J03Ovvby0hM3wkgGE4LgMU8i6iEJBJSxFo3igiqblH4UTQWwKyt61jL67LmpCJDNBpAKqGJJPM73dgfvEbKMxPAJRkiHie45xewUjdsLKxUsLpOKx0q6PmQScURDgVg1A0k40FMj8ePJee2V99wTOO4t0Ti3UpFvItZhMl5LpWI4NRkVqShuY0U0AXozUvihy3PduvxutLJnD+ocqKqAbzxxht49dUf4amnnsAzzzwt8QdjJs5ZS0srIAN0fHwM6XRS3h3GBfF4UhSSXAWLMujvS7WG7nlYWGrUai6bNjK4xQKPVypV5Yc5L64/u+8m1x0EJgkiZ7OUIt9Z1Lrfu1UplYR8Eo1tKfe4nrksumqj0WDhUu/xifMy18WmSSC3KeB2PwZul7yj67REoAS6a1GSTD6sglQ3qF7DIt2wfJ+uvDNB8zry+RJqtbo8o6MsourXT911NYsxmHvl2pqN91PM51FS3oatLm+oqu3d2yzoD/pPodX2wWmvoip5naMrkO+0/OjkZ5AIzMg7xmdCckv3dxsNwNsAVAPwW4C/DoW/PRugP2NBURPq/t7v7Rn+76o1gQ8/+V+eeP4O33V773EC/h51j54c76QHTnrguHpgceEB3vjpKyIHkkwSWAhuSh0zaSgya04LAdUnvhrvFnk19ke71RYgmHERA/lh2yaT1TA3i+1YtV2u1pDJjuDylSsiE3Pn1m1Uq6JTIQHH2XPnMD4+ivzaslRjZ0ampHKe/jWdjaTZsNfybt6eVfPNJpDOjkmAygCcwTBlNBnUB4L0tBne56NcymMtNwuft4VQMIhmm54nI0ilMpvdwaCeTC0FprDR+rVNIDgSEt+9gza+S4Ywghuwag5UfxABNSCL02aLsqEt8fljgE0fyd2SsS7LwECzYyIxpiKS6L+wpDR0rrCKnPEAjppD2/POM17GopeR1h4XMK7VNlG2bqNUfyASNHz3pdCDC/cW4PeEMRq7gtOZ54TpbjhlNEXW2G3ir+xPyjtiNwzYzTqMRg3NTgFl6xbqTkEwn0EX+H5vCFPxZ+G0NGEhezw6ivWbqDcOIdXS50Whn+9o5GmE1SyWq6+LBPZ2v+GImsV08hcQ8mdRteaxUv0pjMYevn59zpMITSOjXUbJsDASHUfVvoVc7YYsjgmU725kC3s9vcc6pkkIUB+VL7LfHoXmHcF4chrRUEL8gYZpZOvSW3cvti6Px0rtfL4ofkFcVHNBeVTA1zDX229bJqP4TfP95/dODyXKMLvf/tEkp7afm4kgAkIEb+gzz+r0fhJhBPCqpbLYKYRDBLC2Eh1Hce+P9BiKF3pdQTI5sinLvHtsYJKlVFyBV2GSnVYLj/QKBzqZvCeBJIp5shgbGJ9yPZ2HqY6nP2YpvybJn8wIWczDfXu9LnStfRMJZQqedhhtJYnx8ckd18Qkxfz8LCKR/r7R7HOfp4nl5QJGR+IIbPjcDdQxQ2zEeXR1tYxoNCQeoYM8ZzLKw5ERkZ3f/d5w3jbrNThNE02bRUrHb6lBEJjgNL2qw+EYCmt39pVI37OLFB/SI+extnJTpDQZl9GSg5MoGf7TM5dxb72N/+ov/FivtGB2tmKy7nia0jrIRIA//f02phMdLC3cgmXUkcpm0G7uX7wYDKUBrw9WbW+1kCEetWzKuYKsbhZhNuyy+NGykKNa1pHOpob4dhSowaT0R712PHYQw94bt+eYUK46WM47uHzpLFbXChJTnhqPYXTsFPK5WzvmEjK6qrUG0qmdcbWw+6mqp3jQgUesbXxqWOZLq15Fwy4NHE/tnnPINOecw8Jd8eaMTaJSXhRZbkYilLGslOlf+PCgK3GxZ29FgV799m4FfyPx01LgmYhrOwBeWvNE4qd6/q17f12mMX3Be+Xsu8VinNMjkRjshi3KG9J/PIiAIv0nNoIZVKEaJEaqt324YafwwInBPpGE7vvpEgg+E/HgRqWNkBd4LObBotnBbO3RFbwcZFwZdB++TRe1Ov5JknmMo2tS0OLTQFsr+poPMk93z+60vPB4o4hG4yLzbNZL8HocUGXXLQRvS4x31DG2yMGThaoAqdTeRRSH7SnbcgSc4zljsbCoIrkS14qsi/MlA6vrBA6DQsAolXWsrOUFQE0nw5iZTiERpYJRf2W8w17jfvvXzQYWV3U0W16EgiHk1osolMrC3p0aTwvIy3mjO2Z18wQ+X1CktR2H84o7plGFSDzn1QAWF5dx585tnD49jVQqhW9842WJaX7lVz4lffSlL31VmL2f+cynZA3kqgVyDcYCsK3xsTvGbn/3uC6yTUuAy0CIJJHBFgoEOIvFMqpVQ67xoMxaN7doyXUztxrbR7Fh+zPgvrS2oQoT5f676i6c+8kS5v2SEd2vGI95uUKhgmqVxeqMDV3roHicIO/ejG+yn6kARVUmWuqwuJh9QgC6VKoI85gkGPbLcTc+Q8ZIvObR0fQOuWp6D5c7N2Cpi2hh/2ITXitzNmntSYT9I6g15rBeu3YoUsTu++84QaAwA7WT3cwNMpcx6Lu3+3jMOdStCtrJO0DIzXF1GkF0CmcQ8oxKEbx4Sls6WsmbQGh/ZZ/uOV668L+cgL9H/QKfgL9H3aMnxzvpgZMeOK4eEPD3J99HJpt6CPw96nP2q14b5Dz7TaAiDV2nfFAHsdjwklcSrJkN1OuuPJhMtMJ0UJDKjmJkdKLvZYqn8BpZfx2kMmOgh65lEAh67y4c2QdqICqJpXJxDdVyUe6fsjSxeBIjY5MChFYrJWFDN2yySNzqzf2eVbcjRZZUfN12yrO6Mq8BaDEmchOb/U4gmBXBlIbei1VeqRgihxSTytmDyxsRjDLKTZRWLbQciNcXAVt4sOnp7A8qCIa9UMMeqAGyUwZbZMhNSZLHJ2Cy3bKwXlrBeu0+LB8ZwccHBHs9KjLaeWS0x2E5HTRaZdQb89AbK8hqj6HRjGywetcF2CTYyH0aTV2qaykhzWpJAo1kxQ1ELVCA6cRzqJp+aGoYjfac+P0etlGeORWeQSxwDvVGW7xzDWcWZXMBrfZOJtUw5zqd+gUU9A7ioQTM5h0U6/d37E6PZA/G4PVE0Gwvo2LdE3/dfi0WHEeGfdsKwO/xw2nnkK/dPNLFxzD3t31bb0tDoDmOkeg00rEs/N7BF3YEd52WW7G9u1FutFLRwcIMJjNYkT05OSmszWHYQaxUXllZkYXgdm+wg95vdz9W43KBznGFiyhWQUejGsLhoFTcDzqODXod7CMmP7h4ZmPyt58MMwubTBackN3WaUjh1XsZ2PX5AihVLFy7fgd37z7AwuISfu/3fg9PPfXUjkSCVOubFTRsHQF/B17622opWGZRrBMGG2wGfSIH3E7xotP2Qq8ZkqBhIVAilRHJOCZF9gN5KeNZKhZQKeWlIrzXnCkAshTcqaJqMcy7SAUW/nCfoMh372TSMkYqFuvCeNE0P5otwONLYnRscgegwORDpbyKWJRM8f7zGpkohUIVCWHRUPL9gP26x25MQK2tuWAw2fSDnKOiOwhr2Z5gME+1tDSPTqsMldqfQzZ/zl8tAAAgAElEQVTaw2mRDNptjn0NOHYf5n2P4/rUqLzT1Q2J3SFPvbm51xeS+/MHgvjRvTr+kz+JbDJE2D//5neB2zng//xOB1/4AwVl2we/V8GlUWA8BpDwRKlTr8JYt4l2y8Hc/Zsiy5vKpNHaFwxWENRcZvB2oHWzSEyKxVy/VcVLZmlEWPtk64qfHlxvPCYrOTfQT66rBNL9Jlx2kFygeMVS/jaTSYkc/P7Ng3h6BtXSIjrtwRKE+x/zcFuwL/IlC6vFJs6dnsLy6jqmJsclgc6YtlKaExazSAfXGshkBmcnbV0Z/ZBDiMRGN7ycB79mSTybDuxGSyShGZ+GIiMyHjcbrvIJgYxKme/71nGPCvwVSVPHtUfge0i2N+eOQDAk6ggsounOn5tn73TANdi9OzfcIhuf6w9N9txh4v/Be633li4AYMOoPRzLd1nAw6yXumcZBvzt7kMv4LuNOH5qZQ97W/9R7Z9UFUyFFcwbHVSc9z47mHLQ58Imno/pCHkPl58Q4NdLaw4Cv/mhYpTuSyTgYJPzAQvrPfB6O6DNq8jUK2FEYxk5rlGrSAyohQcZ9wd/RVmgoeumzCfx+P4F7Byb+D03nCa8HoJxPoTC6g5QzbQcrBcNrBdqMMwmkvE4smSnOg5qhgGP0kIs4kcyHkLoXcA61ms21ot1tNpeRLSo5DaWVteh12oYycSRTcXEnsO1afNIoT8lmhnrEqCj/y5lgKkcSFYs1UdEqUMh0zeAb3/7O1hcXMQnPvFx8Wnle8M8G318V1dzaLebOHfuLLxerolcBnQwGBUWOAsSKf/caFDqmMzfnUWQBEkppUx/WoKVw8TJ298SslnJ6uU9MmahZdBxqEt115zhMK1p4rLOHLR1/XgJBlOamvfKvmRMxX4nQOvKRg/fpJ/1mgv4hjnHsgCUxce2FDqxf1hQx+d53I3XwiJfxoJjYxlZl3ebXq2iylyV7w4cZXBJexbZh/xnxBrMcuZRtu7uma851nvsMJ7ly+6H0vbLb7R9UNruv6HF/x+A0vahHZtDJzA4qDvodZ+Av4P21BDbnYC/Q3TWyaYnPXDSA+9oD+zF/D3shblJIEp2ukmgzeAxHEcsPiKM0X6N0sysgKxV1xELO/BJtaQLLHar/voFeqyoJGOZ27OKfdjmJkBsmHVrM8EhyQ2vV0DgVGak7yHNuuEygttNpDOTkogwjUcrmTfs/XL7LjDvBpRAIBh3vd/Mkni/MUFHSSIG5nyeTMLvV3nOvxPc5cLBr/p7JJD5LH3CMmCyyudXJcHfsKqb3shS5dhSJZEVT2wBwcLG0wvweRuS5OnXqlXKSTWl6vadTATtvD4FLcWDr13/MqpWBZ9+/HMo1NfxZz/+v/DcqQ/hV6/8Bv7963+KgpnD+0+/H7fXbwpg+Pzp5/Cj+R/hQX4OL116CYlQAl9588tIa2n88uVP4/WF15Gv5XF1+lm8vvBjqN4APvnYp5GNnhYG5lfe+ndY0+dF8pUA7Pumn8B4bBxff/ub8HlVPHfqcZHx/fq172AiMY5fvfKf4Ytv/BX8Hh+uTl8UGcCvvfUNnEpO48rEpACsfA/S4fP429s/xmxhDr90+VM4k5rBX7z25zibOY+PnPsIvvLmlxDwBfCJS58SoPDzP/kLPDlxGR+a+QC++taXMV9axCcufQyXRi/jT3/4pziVPI2PXfgn+Ou3vwrdctlIiVAc7xt/H3x2EM2ahkgwAyXUxhdu/gkenzyPZ09dxs3cbdxdn8OV8Yt4fPRJfP3a38DnjWCxPIuZ9Ck8MXEKAa+GL77x17g89jgujY6J/M/L1/8eZzOUePZiqbKIq9PP4NXZH2E8dgEfPv8i2u06/u2r/w+emHgCZzNxVK0VjMeeQCr8GEL+OGaL30PeuC3XGVZTOJN8AU4rALtloNleQ9G4864AebvvoLcZQ6R1BhPpaUTDMSk+GKbRe5fPkcURuxsrg1dX1yVB2/VXGh0dfUim91a+gZfv1rFYbUKGk13N71HwoekgPnImhERwa8FPQGphYUGSAv3GH1eKrCnycUxOEPwSgC4RFWB3v3FrmL7obsuqbJFx9buLYy6ae/k3CeuH/rq2BdOoydjFhNZRsxsOcg+H2YdV/hXdQjSWBBQVb7zxFq5evYq7d+/i/v37eP311/H888/jE594CX/5l5/HU09exvmzoxsSv+wTVrLvn1zlPEFP+oZV2fAG3X+fYe+LSSuy1RuNNiyzhmg8gXRmtCeoy2t+5fuvSKLq4qWLrtSX4wiTJbe8AMtiwcLDTHYpBPB5wCQQAd5Bk1Yuk6IF02pu+Oa6ks2O3YFVBWzdJ4mrSIQFPFugplSR22XExxT4Aw+DnWvrNcRjQSkyaDgd+NQ0RkbHe4LB8Sir2fv3atNpYXW1JBLOgWNMbs4+yGF0LCmy1YM0euGlM9MIh3sDagsLs/BCF9lWr1cFvXxD4ZjEoPsDoYNcQe9t/IE4/KIcQ6bqwRPyaiCGaGICdauBL/20ja+95Rfvv6/+t4y9ts7NWPbe/fv45je/iStXruCTn/zkrgvj9+gqHSzO3RM5/kiUkp5O7xsgI8VH+XYmDQNYX72HdquJ9MgZxJNjm/s0Wh38739fhLELROH4/ocfTW07NsE8HfOzN1AurgsDh0nHzXFbAZKpmCTf92v8XtbXCgIczpx/vO/mHKvv3nwbmsZik7B4Vh5na7U7WM4ZuL/oMvECqooPfeAqErGIsJ5L+fsij2nZTZj1BpLJ4aQk3WsnCBxEJDYmoPJQ99SBABz02c6kw/B4fQiEMqJ01LBcFgoLlKja4a4J3MT87nGM/865OBKNyU80lhCA9rga2eIP7txAPKHtmajm+Etwmf1rWSxMI8jM+dt75OpW/I4IMlEqc6uwmOvi3n22X98cBPztHrPZ8WCxGcHrVhZW+2iBtP2u+732d80HpAMKyg2g+nMA/O7u/zMhCx9JVkBp6IM0ArYeL4st/Gg2Dg5QWHYLHWgSY7kF3iUoHTL+PMKOpSIY7acIBlmmLl7Ce6mAHeReuI/YgdUsUbkLa/R93ZpfmLviWFGr07bJEPlou+HOhxw3IuEAYpEAsikN6aQm1/5uaFTIYjHPcq4KFsONZDNIxKKo1gwUigT0FPHeDQbUTWUvFvxQ5pcxJMduqt5R7pfbyqwiOSJFmKDXrl3HvXucq4ArVy7j7NkZ/OAHPwQLdl944UMoFou4deu2SDc/+eQVkcOXeCJC9aSonJNrOfrvErzcXajI83XEo7ch+5LtSIDyuFu9bgkYzPNyfmPM5MofD6rg00GpsA6q2wVDGqIxxsJhAWl7qdIQ7GQxJgvbhin25Bxcq7Eon2sJDZ6Nd5ZFxvwh85g//ZpYmJVKEmNpURbf+aXYqtXit1BDLpcXwJ9A+HG3rp0az0PQNxbTNvuKUt1VawlV7y00PMMpvdFCLBl6DJqaRqF+C6v6m2jsW9h43Hf7zh7/BPw9hv4/AX+PoVNPDnnSAyc9cCw9cFzgrwCodgur+SZKVQWTExk88dipHYHPG6s2vnCtBrO5lcAlM+H9EwFMxf1Yqjbxucc1qfpnhfzK8izGMpSe9kriZ5CEKRcPlIZmJfhBgeB63UbdMDfPR2k6ApUj45OIJ7YnrXY+IqOmo1jISXI2kRyV/eu1tX2vm0EQ22FBCh6HlaoMXAdJrG+/eiaxWZXIoD4cyQibuVZdHcgrkvuQ3ULAlsmiWjWHtni8HP4VbiMk8oBcOHQbQR6C1D5PQxI374VWc4pYrt9AxVlxge4Nr9zt104Qgj7JqknWeQeNwCrayoY3iLsM29i8g5HIJaQpH1w3EPR5UXceIG/ccaXKwWrW7jfW/b3VT1JQQRlBFmp02gj4IkiGTyGkxuX8Ho+KgDeN1XIBIdWPSMgDu0mAvomanUfVWt2ootx9bPf/yzHIlhPGTxtnMx9BwDuN//v7/xKnk2N4amoaur0ini1dKaNOZQyqdQaRcGpgiaFKpSRSkUjPQo0ZOJv+MJbKOsKqhpDfQq72JlgB6vOMo9HsIKwqKNavoWIt7fAcVX0aRiJX4VOSaHeKKJo3ULPJ5N8ap7jNufRHEfaPo0UPo3YN86UfomItvuteP38jAw3jmMqcRSR0MJkzF/B92JeX78zCwip0vSY+2bsrg/l3ArBjY2MYGRnpyfjN11v44vUa5itNfPqChmcnAgj2YOMRwJqdnZVFKb95YUeKDHMMiURsX0mrgz4Y9zysBNdQr9dkYdyPgcpkSblI+TogEvEP7X160Gt8FPv51TBu313B17/xN3jppU8ImEvp+0KhgD/+4z/G5cuX8eKLL6JQyOOnP/0pnn//VZw7OyVysnslIA5z7ZwqM6MXxDuTc82gjZK8ZMfm11cwNj6JRCot4P2grVzMY/7BXfHq4jv4UCzC4VXsKMJQA8OxyAnsUoKVYCwLlrrzZn6hCaUVQizKd324Y+6+L35LNauEzDSlFx++a4LBCZ4/4EOT8ZkvjbGxnWAwv8HC+gISCXVPZjCPfvvWIs6dnzgS+ep+z2h2NofxseTAUtSFool09pQk9Hq1Bw8eQAscnR/YoO+WX41BDcVhVFhcdfBGtm0iObUhN60IUKeqlKLOIqxFN5ODNb2MulHBxNR035NR4WXuPuMJYHQ8I/F3TTfEpzmdHcXYxPRG8tj1P2fCVOxYYlkQ9P2fvl2A6lXwv34shX/+7S17hIBXwb/4WAr/87cLCPgU/B8vpUUR4dobP4DjmGK5Eacnnc8t/hykdeBFduwS8rl76LTJsmes4haiVipVrK4V8dnPfU4OxX9by63jR6/+AL/4S7+E73zr2zh77izWczlhmJ85MyYs3FdffRPve9+VA6kK7XXNlLFcWK3BbNDPuAO9Vselc1OYnpoWifBqeR6dJhPfTVR0G9kDMYGpFO1HKnMW66s3hy40EinMUh2pBAs0WcgZg08Noa6vyK2Jb3CpIgzwi5ef2rxdJu0NXcfy0qyACFwzXXz8yUEe4VDb8H3h+1lYX5PffE84PnKdmEzGj8QbuXtBojBlOrBoNwTXbigYGBxE5XqsXOKYMjj422kraJo+tBteKB0WpQCxESCoDfY99OvMfCuIv69PnoDAA7xto0EFj8U9uKO3UW0A2aCCvN2B/h4HhckEPh208Gy8hoRveNagxxuC4gmi2agIM/M4m2nTB1NDOp2VNYVtluHzHl4hi7LG9+YKKOsOzkxNIJWMw7JtLC7nkC+WMDEaE/nlYb7z4+yH3cdmMSCv//5CAbFIBDOnJmQMXMsXEI0EMJJNbGYKOH4x7mVOioV+3eYSM6i04waDLGZV1SAMo45vfOObAgR/5jO/gu985zt4++3rmJmZwaVLFzAxMY6bN2+LPRrZu5OTYxt+55QaTolykWFUBsrLSDFRyQX2YsnEvgo6j7KPu/NcoVASSWjG+yREsJ/ZN72UrPRqCStL8yAhhKD16MQ0EkmXyT5Io9IV103ZbGoo2Wgeu6bXxEIjrIVlzu7VSvmCkDIiYuVGn+WQrG1ZuLy0lBP2fb/YeJDrH2Ybvj+cx8fGsiJR3Y31qH6lm+soe67B9qwPc0jZlvZd7XYWQX8SjdY8Kub9I7PFGvpi3kU7nIC/x/AwTsDfY+jUk0Oe9MBJDxxLDwwD/jI+NMw2qkYHdtOPQDC6Wc3WKzHTlbZiEqBFk9BOB/GoipG0K3HGdrfo4Gu3DAF640EPPno6hI+ecavMJKlQtbBeMFx5Oq9XfKdMo4RY2EYmMXiylsejdzEX7awuDIUGl1vpdjzBVALBZAR3AzgmusjupWQipR/7NUojr60uCusrEk0grLkSZmqgvx+J02jIPma9iniCAdrei/1uFSUTDIdtwtr1+TaYWfRqURHS0iIF3bANWKz+7wD+gCZygVyI9YppmSgi+6BhV9FuPbxQE0Zx3RSPS/Yf+6NXdSSBdDKqKZnEgJZJfwLB0fhOINgwaqjXilD9rb7Vt1wAlctuUpdSlfv166B9WXXWsG7eg+7k4bRN8cndT6bU24rAb49A6XjR8uloeQ20vSY6AvI+3Cg3nNWuoNWmdLApcs0l876Ar5RmDvqiCPkzSIbOiF9twShJkj8RZkBti3yxbud6SiL7PAHEQ5NIhc/Co2iomnX4vAEkwzFAaQjg22ybaHdaPa+taq6gYi6hOaDcMq/3dPJ5kZmmrKhu30TJfLDz2JTIccJQqlNQ7BRCQU0SiXbTgBIuIJryYDQ1g4A/JWw9yi8XzduuJPWA7B1NzeBM6gXoVhuK0oLXU4fZaKPVYX86CKkRoBOE6guhbN7FunFjqOMP+v4c1XaB+mmMRGaQTWah+g5eJc3xvtEkw3drscoxuVyuSNKfFcHuGDGcRy/H0e7P9v1ZAd6VYWaVdzgcElCXSXjKqw26aB60Hzlesso5FArLO9Vs0l93qwBh+3E4zlt1ylc34Pe14ffx3iltNujZBtvOldILwsvnxqKCJkHu402q8coo3ce+IMjvUzW89dZ1fPGLX8Rzzz2HGzduiDwzGdwvv/wyfue3fwsjI1GRpeZzCagsUundb4Pd9dFtRVn6QDgtsQYfTtMx0XLMDSWJDsolfVNWNJMdxej4lMzfu1u5VMDa6rLYGVDun6of25u8O36vyBwHqGoxoCcvE1x6rSHvDYFdJuAGeYf4Cpi6R9i9TbuDeDwhhRZH8U3wXlhQYTkVpKYeBoPJUjRqNsIhv9yz43TgVTMYGR3bMXcKGJxfQDK+N5OZlgy5XBkjI3EBxo+jEXxcW6uIlCPZnIO0cqWBaHxsR2FZdz9+/yvLCy4zeLiwc5BT77mNGkwIaKtXFg71vJmojyUnUFy/J9+HUavDshtSnMXiPjYWdDFG5bjcq/FvLHhgIdfYxCmk0g/LyDLeZyHW6hIVGtyCjK5Eoasa4zYWmtEDMRQMuMUMHhaJcUx1fcu77/a+77iiIBBMiUSwZaw9dNk8Z3WDoco/SpzcaGDi1AzSfVR8pHi1bmD23k1kskk3Ea14oEUmYNuVTQnkQz/cjQM0W23MLpF9nxHw4da9WVx57AKylN9uNbG+NgdPpy5rmFKxjtHR/Yu4OATajSYaNmWUWxLL+/we+Lycuyixure37O57c0FeE7G4a4tAZnwwENt8LzscJwzKeLcwc+ExGTcJ/q4sz8l8775fbUlGz5x/TOL8re+riWJ+HZVyUVjjjAX4jnLc3R2fD1ocS4AjFo+iUqEiRWBPq5ijeI7S3z3kujl2N6w2rFoHjgX4vUGJq33CsnLjp2GbMPJqZahRB9qWINK+h+G3YFkuaEFLAH6N+VYIr9THUaPk5EkbqgcIAl+IejBntLFUP3oVkqEu5gg2jnhbeCpi4Mno/v7v3dOR/evxBuDYzAEcvg8aThvtTgixeEbeU679bbuM8MY0zneY6xKfPw5Ni0hBpm1VEVTpO+4G5IbZwPJqFfmiIf/NcTAcCiGViMm4R0uReDSAiKYKqPtuVd4pV00srlRRKNdRN8maJUDrQTQSRjIeRSwaRCQcfIgxy7Ga8Xws5s5dZO+yn7reu+6Y48Gbb76Fl1/+lqwxfumXPolnnnlaAEfa9czPLwpr9yc/+Qne97734bd+6zdkf14DgbpubsOd030ScnNfzi39UlW2ZUvhLpX8gmGuOYYf+w76mnPMpHwxbYhY6Ml5lWtLevIOI7+8/fzsZwLk1WpNxv5u7o2g6VHF593zdQupuTamFHI6TcWYwcdsxjxk0FIqOxIlOSMqoG9QcioEfS0sL6/J/E2m775x10EfxLb9KCnN2DqbTYoyV7f4gH7NulFA0fMmbO/DMd0gpx6NXkZEnUEkQMbvdeT0t+H0yEEOcqyft21OwN9jeKIn4O8xdOrJIU964KQHjqUH5uce4Iev/iPCWgqBcAbBcAKxeOJIKr4YUBLcIxvPsgw4tiWJMyYfuglPFyAGmGBk8OhXNSRTqQ3fkK0EUPfmtwck9Bkxa0XEwg0ko8Nl4UU60XQkmcmk5rCNCQiTQLC55SXmVrf7JaGcSKaHOiSlIhmcEySuVStSfcckWDcY4nXSazccSUky29nw3+p3Etc7xdlgYHSkv7mQYtDLxYN4s/gIMlAGlQE4E2L0mDSHk4fbuACF7NBgHJ22A9t6WAKKz5bvlscTgFUvorMhIdhstURO2rYaG0w+FdmxiT0Z1bVqGfm1FXi8HWhaGASpPL6oSIkTyOm2et2AaRTh9zGZ2Rs4F/+yiiH9zETxjverVUetmUelkUPZXoLdoucZU6X9m9Lxw9vU4GmH4Wmr6CgttHwVAXX53/s1Dz3W/Alo6hgy2gW0O6ok5evOwibIu98xev2dwG4iPI1IgJWnO/uC36nl6Cibi3Kufo3HIIO32bb7AsAHuTbuQ7bxWPQZaOqEVJDnam+gaNzbPA9B7UT4IpKhs7LmNJs5rNeuw2hQlmj45veGQNA37M8irZ2B1QSWysvydCcTE2ijjLXadTRa9GgiK4fyYw00W5SnPX4wbpg78jlpRDGNqfQMtNBBPALdszVbHRAAYYHH/3tdx/2Kg//iqTQeTwfxtTtV3C838CtnNcykNfyb13LIRoK4lA3jy9fW8FtXMrgU7eC1dQf/sGjg187HcCYdw798ZQEfnUlhIuLDX9/K4/JoFFezKn6wZODtdZe9azc7+MT5BC6PRPGvfrgIp9XGSERFse7g2ckYPjSl4XvzVfxsxYBXUTCTCuGF0wn82U+X8YvnMxiL+PDV6+t4cjyGp8ej+Fc/mMevPp7FM6NBfOVGAd+4U8QvX8rKPv/6hwv49csjeG4yir96O4ev38rj05ey+FCmCa9dFsZuMNg/eTHMc+m5LSVS/UyWMZPVlqQV6CO+TwsEkyKPT98zjrFsTLgxwUMgxmkYfcdt1zeToF4I9x4sYmx8Cvfvz4nE3gc+8AHkcjn8yZ/8iSR4CPIyOfOtb30Lv/5rn8LoCGVIKeu5lezZ71rfLX9vOk2R6lMUvyRiAqEQivmcFAURhKWkmySs2i35xreDsF1wt+u5O2iBEOMKnrPVbEuB2Xbm7lH2C4egetkDU++g3QQScSaw+oOullPHW3d+jEx6TAAYv+LHZPbMZpy1+9rovdxEDYkxjwhMNMwObN0rvyPZFkyHCSh6gPlgN9oIhEeQyYzuAGqq1SrqtXVEI3sD3AQjikUd6XRULCKOo1HidTVXRipJKefBCmKK5QYSyXFhdvRq83P34PMY8D1itRE1mARZ+LXK0kCFA25sxkSfXwr3nEZV4hyCd4FAAobuqm7oFUPidb4fjIf4DfD9p3Q3f3ebyPOVqYDgzoO9/F45JvEYZOyGtdCxMr75ggoQGUpCL8/37RMBdE1XxaermkJw2o2HXL/C3a07DiSTsa0/KQr8agJ+NbjJfj2qd9YFgXWsFSxJ8HPcnRplol9Dq+NDp+1BjMwY+mDqqwM9/6O6tq3n34Gu28KojWgBV1o6OopKeUEKlthnTIjzfRqfOi1jbhew5TE45vK+9vNG73fdw4C/qXR84x3toGbYsvY8iAIUGdrVSl2Y482GBw2zBU1NYDQzsVOSfIDONi0Dc6t3EQqGBSCPanHEtf3Xi1vFvQ4cru0cB81WEz61g9iIAv9gNS4b/dFG3XCgeBUBwNgqbRWvmaNYbwXR6hyOVTxAN7znN+GwT3Vfa9uyjmtDxhG9rEzeizc8FbDxoUQVSf8+MapCJRK+gE102hxfj6Z1BavYpyx8IRjK4jmn6TJTCdpSFY6KCbFoBJl0ErFIEFqwjYj2iKu0hrhlgtGlioVqzUGnQ7l5P0oVHeuFEoIB+gFHhLEbi2zJ7XZzZZzHmeegzC/HUMbxLHqnLy7748GDOSmipdTyt771HfEd/83f/A0p8HvzzTdx7dq1TcnlalXH888/h8ceu7Ax77tFtmRWs+g3FktA0zT5G61qKDHcbNp9C4e4Hb1pCfIS2CXAe9Bxfoju3LEpAViC17pu7OtT69oD1QW0JRBMT2JaAx2miTpE3RSCAZ8Nz8F/4xqESknD9gfjK7KAGauI6qH8eIQNTGnkQY9Hv1y+Q3yelGqntDdzhMyjrqysCSP8OHyOe/UlZcF5P6lUQpS7ukUADbsBXS+ioLwB20cblIO1s+kXoVs+WaecSs0AnQZK5jya7SqcVg2mU4HTqh95HutgV/vo9zoBf4+hz0/A32Po1JNDnvTASQ8cSw/Mza/g1devI5XOIJlMijdWL+Zl9+QMHiRgqtcRUBX8tNbBF6+t4Z99YAxZ2FhoePGluzpmYn783lOj+MqdCv709SV87koWQa+C781V8KlzMfynT2bwhetVfOn6Gj53OYtcrYG3cgZ+7bEsJmMBfPd+Ea/MV/CZS1m8fyqOa2s1fO16Dp+9PIoV3cb1tRp+56kxLFRsvL5UwX//wSmUaha+eq8Cn9LB//bRNAx9sIoxBj30fWIl9HYpnEE7nIGdaVouELxR+EqGhF8NIJZIwrYs6NXyhm8IF0nDLay7CahIhAw4N0HFhAullSmn7NhV+TdhTHj98PsjUFUNrZYNyywLKED2CD3EbHr4bpOvHfQe997OZY74/BoCwZh4MfK8nT4MUPEUDiXg9amw6qVNMIPvFYFgStwxKKVvKKVy9pLWduXeVuD3KQiFQwJgKd4I4omxHQUMrDAkKK2FCIT3hm95XnoEM2Hf9ljIlZehW2U4the+ZhpKOyAMWEUroOkoaNfjUDwdKOEyOpEVwE825MONwItPWK4v4M3vr+GbL/+NXMNnf/3X8NyHHsNa7RrWa7cfiS8s5ZzjIQKs/d9Bwy6gXF8U4POdaARmJ2LPoWZ5ofo6sFqziKpTsJwQQqoPtcZtFIz7Oy5NCiUI8vjjSARPI62dQ6vtRb62iqA/ANXXRMG4g7pTxGT8OdhOAH6hcFWQ099C3RncR4a+vpPx59HpRNBoraNgXBsQhFYQsBAlSnIAACAASURBVKZEhruprqPt2ZKpVe0xeNohNH0lYYDvVyjgt0cR8Y5iMj2DSHB/FlC/58hvcXG5gEq1gUDArcTmIpVzAcEkfjdMJMAfQEvV8Mf/sIjHRyP45Sk/VMcQhg5/mFggs+jMmTPif0r5KFc9QJXEgevnFJCEjeuH22LFBtpM3CsEL00BorhNNxnvytZzPLBlP7JhG20FlAolSNut3mZhUffYHDe633e9rst5ggFWMTPdT5UGjp8dKRqihn0wyG/YA0NfF5bo4ZsCjy8oxVSysBawdn9wt+e4IYU6YQTDcRlPmw4B3g0pdcWLdkeB3+cXFj8BWiaFzIYff/t335dn8IMf/ACf+tSncOHCBflvLuy/+93v4oUXXsD7n3sGs7MPcP7cKag+yrT2l7I+fJ8czxFEicMwQX8uLRIToIFzxiCNkmjVagkLD+4hmU4M5LPFeZggQK3mFirF427y8d3SjKIXpt4GawPS6cyxsyqY2KKnW/pUB/kSwVvX685qkNE5hnQm+zAYbKwjEiabr3+/kRm8slLE+ES6pwfcUfX33TvLOH2GUvSDsU9y6wYmJs/19RJ98OCO2AsMqE58VLeBoDYKLZKC02CcuYTOEPLn2y+CUuiBcBJGdelABYBHdkOHOBDnjmjiFGrVNbRbveMxHp5Fh5US54e9LVb4nTPR2gURd16aO9ZHo2MoF2ePhPXWPT7tam7PlbFedOckguiPn5vExUuubzELG/Nr9xEKeGQtEI5koZdpX7F/geEhunfHri6YTv/6putJ7PEjnjyFwvp9mWvddZENveqq7HDq4j78H4tvmLQWyxGPy0CWeZu/N5ji3KdXrH4Q8Ne9AMBptFEpOGjbXqDtg+oPSjKcsc5eTQqZm7ZcNy+wrBdxd+5tfPCZT8Dn8aPZcrBaXMDq+iIun73qSk/7WCzpQbG6hpv338QLz/yixEKOSGsSsKljvbSC9coSrpy9ikDID6+/AzXcFkB3mGWixEz04pQircFbV8aaxUqcz9j0th8/s7KYdw4eVw5+BT8fWyZUBRejHtSaHdysMqqFqJX9PDXG6ZfCJj6YqMLbh+HL7xtKUNZetIkiu7Jfk2+fQJbPj6rewL35AvSajXgsitNT4zLmFUqulQ8l5ydGR5FIje1QXTNqZTiN8qYHMN9np+mDPxCX9T/BSuYYIoeUSB/0OdJjlwWAa/ka5lcqiGpRTE2wKE5BqUwmMq8liPGR5I7YZpME0SJISMWjpMRvHC9YRGeausRWG4I2G2ufDl555Yf47nf/VhjQH/3oR3D16vs25gC3mOkf//GH+PGPX8NLL30cTz/9xEaczzHXJ4Afwd+LFy8ilUrJOotFf2K3sEcRHq/VMlmwbyEQDEre5Z1o7Bv68vKHnrUEVvs1rgO5RmXMGo1qyGQI8j7a6ybAXCxWZdx3wXQC5H4pLuSz7l7j/8/em/VIlp3XYutExJljHnLOmrq6q7s5iqSavKRIkQLkQQJpWTLumyUYEK6f/XgvDMOAYT/44f4DP+jJhuFrQxZ9LVyRV1ecxEEtdrPZ3dVDVXdNmRmZMQ8nzhCDsb6dp3KKyIzIyuxuyrmBQg914gz77LP3t7/1rbW4nxZljX1FLcogE+g9715j0PfkuW3HgW4Y4rfMvSn3zdVqXdQM+a3MW+D6LO+adjPMJxQKGQHa43wmxxRlqPcmr4q92XnbavZzyNu3pTBru/MqdrpvTVW5O35+EgEkN2ZdQz+MsNetIWcXUMmwWNZHL9hBY3APg4jy1BFGExZtfHJIADlrAznjBoIBwKJnNtuxMEn1xefYH3YlFiHbn0Xn37r9LzVt4+bn/4ktUecdNhfzuyvw92L68eosVz1w1QOX3wMx+Eu/Rqn2ZzVrirI4TNCd3HwLOzcF5NMTOJYmCX9WoVPCjXJvTKTH/qGB5uD/uqfhZ49a+O++voKovSeS0RNNBSD0weDvD1mXSsKA/63k31TCgKxgxVw9lDCURAL/n+ojqbTd/28GF163jrTlo5BdDGglG5h/WB1+HiCYySTKQvt+qJ4Fk1ODKvFesXgtQ5JMx5MdfEaCHrZbFnCEktfDoacCj3MEH0wUUYqZoHEYzGZ5zjPymCxM6Q6isIfRcHai7fRzabCcAuFsYQTHySslB+1LIEPWDoH05bUNYT8zSP71G2+Ip8mdF1+UMWfoBnq9Nhq1Hdkk2TY3oJQzzSGbXz6SsGUFJGWrLYOJvbOT941uA9X6LvraYwzNXeCQt1HGIkP3RVipMnR6H41Hiqk7fIKu/1iCLgaLKUq9JSxs5r+Cn37vPv76//1r/PEf/zFeeMXE4/qvoIdL0Mc55LJpFDJF2HpaWAGHW9/rY7deR3Py7jMFyDynSD1qPL/y+b34goB5RtDZx1h6Dpv5L2Ov62M4jnCzdFvuPRz14EU7aHofSEA+mhCQOQjGbxW/ibXsb2E01OD1PZnbuNm71/x32O7+6uwLn3GEeCKlyNzQhTUVDiktezLRQfa36V/DMNVCZBz4BvMZyu4ddB7l8IPv/wK///u/j898/kVhVb9f+xvUvXtyB0awCo0S3+YeklEObnIJG6UbSFuHmEjneJrHTxpodYKngO+0U0gxhufJJpUbQ1ZEkwHFfpw2V53jNk78hGOSawO/8TCk5xHlhKdvUXqdrrBUbZMgLpmtp7PyL+L+zj6HBjLzOD7CgAUws5NffC7LKUvynkU5I0pSzZjTyRb2SDFhgnfCZDPwF3/xF7hz544AvAR7+Z7onfQf/sN/wHe/+1381//iv8KLd64BBIfPsVac/ayXf0S/1xdv0fLyOnKFkiR55pUjY2HQ1uMHGIahSDtPT25MkM1nYMwCACdAt+dLv7uOce4EzOX31NEr8HUTDPb7YwzDCZYqS3MzBM5zr5wn2u2WqHGUrmtotDzxDNYNykQDKauCSmXpyDtgMq7T2kIue7pMNNU5HnxYxc1bR2Wmz3Ofs37DuO3x45p4Bs8jRc0pqdH0UVm+PjXpyOTegwf0DD5vXHRwp1rSQCZLueE+Ip/Jp9OLSUy7iETKxGDfk/W8/UQ2reOW0ap/8Bsz7o88q2agWLmJ2jl8bhftM65bbnYd/V4dkwssmiMT+NF2H7ZTEDnoN+++h5du5URqPwwidHpDsS6hFUHcWIhp2iWMKOUYzF/Utugzx8fHcsfNpodS2QE9atO5TVGQin3UJ50qBt/97zHxDu05WKya0jGJAiTy67D+5H/GwOvi/buvScwcSz4zQj88d08Hfwl2JAWI4D9j2fBpawWllxuPgbSbmcnqP6svlAWQJ/GHFLJptAFIIGkAVnoCujZwLtzHZM86nfy9RDlU/nEKMFm8y72ER1lMFgBQGUtZJ83TFPAeiT8xt83cyxpG8kjfnHWewTiFt4Ii7obcn121eXuAW0o7xTgNsJPAC9kEdgYT3O99csCCeZ8lPo577Sighca+QhfGWDFDvOh6WDMPilhFUSKVEvuQx9UevMEYy5WinObhkx10ulSXCGGbSVxby6GQs8VChfuJuNFKgwUZs9qRT0CKOme3gT/CRHNQLC7JN9TrtRAOmnCcxRVGWJCzvdfFgydNeB5VoGj/kkI+l4EGFgZGWK7kkc/RA/ZoQRljGE4T6XRWCk36fZUXiHNa6plUYToBQSr6qPzXBH/7t3+H7e0dfPWrXxUgt9ls4Fvf+hZu376Ff/zHXwoAvL6+jk996mUsL1dg26ZIENu2i0wmK4VCBI8P5zpiEHlWz5G92+/2JO5l/k18bhMJAewIRH7cTYHifZFx5ngi+M3i1sMAKlmxxWJOckHz7hk+6ufic9RqLSGP0J+ecs7nBXmP33sM0Fu2DcOkvZErcxILsbkfVHYvlKxWii+yjh1aa+MxqSyaOL6Vqocwui1rIcULrpP8QwILPYwPK8k0anXUxq8hNLekMP487VrhtxFGGZh6Gt3gbTQH9y59z0u1qFTSxkbuC7BSq5ILqvb+UUgGyvLt8puVymEp/RL+4Scf4PHDKr7xrS9iY3MZ3/3Lv5Pv9mu/8zkB+P/mr3+K2y9sYn19Sd7jf/b7f3oF/l7067kCfy+6R6/Od9UDVz1wWT1wmPmbyWSEseXoHtYqZwfH0XCCdm+Mvp+QADtl2LCsA3bqRd1zLDlDr4poGAhTVMNY5PaOB3UEg1m06FoTUN3vNH82sn0pOeg4Bnr9ELv1gcjpxH4XvC6rTpPaEEtlRzbPF9GYKKK8NZP+Ugc/HmIY+cLUPZ78H/hD7NY8sJiL98aFm0l+giLccBTyNspF+1wBo6674u9IyVBhlc3RomisNj373mHxTwxTefuSXTs+J/OE2zjTYsIoJeBsDJyQCUQgmJWTBKSYUeFYI8DCAJVgVLnCTc9BJWezUUOrvgtT2NzGvk9hDoXiyhEguNVqIvRbcGzFQBDmQTKFYDxEc9AWXy6TrMdRBDtpwut2sdW8h37igTA0Z7XEyEbSW8O4W4ShpyXxzepKvjtuVrixK+RdZLO2bF7ZZ+M5vXJ5TS/oolrbQ2P0PiIC0h9RS8GCiRzsSREWCuB/a1JNeLKNEKKhvYsezq7kZOCcNVdh6UXxFu4G2+JjfFZzjZKA78MRgVjKebZQ67+JjLmGrLUu3sf/x//6/+BHP/oR/uzP/gyf+uIGvLCOau/XaPtkypy/ce5RADDZrRHCEQHgkQJsJylEwu71kTaWYfkv4t/93z/F3bt3ZRysrq5ic3MTjx8/xqNHj/Cnf/pfwr2+jb3uuzAHmxil+hjqdRjhCgrGNawU1oTB+ixta7uJZssXucqDeUR5AXLTyc0yEy+XUwGsCXs3LjiI/XWnFR0w8cCN62QyRCo5gWWqQqTfxMb5yc2uimSz192RopvTmu+PkTIzcJw8MvsFWYeP5/zXatUR+m1gEuwzoNk5TDaqIg7On0zUMGEnCeNPaIuZu5zXLTuNUmUFln1Uev+0W+9226jv7ognHL/FeeXP4nNyXTAkKU41jrOLgOLf0UOSyUomEC8qUXP4OWMlEp6baiS8N8qs8nqLyEiPRxN4nTGGno4kLJEJPK/HGoEOJhFZgEMLCs4RZnoC3RxDt1TB3qzGpGm94SGfY8IohSAYw06voVSmBcHBDykF1+vuIZs+KsF9/LwsrKvXu+IZPC9rd9FPgCogtVpbGAq2PR+bvNsbwXJKyOWU1Ozx73bryQMYSe/IXMZkGovxUoYj8u9h0H2G+Gn6U7LAhHMC5Z1PG+dcE+gDDAKZacZKZSm6e9omEzTqe9h6/AEqlRJSczKmF+37iz6ecaLlVAQ0DwYswFqsxf1C1r+byaO8tCKFmHvVLSk2pHTh4b6gpH82v45G7Z4AbxfRGHM/2CaD1sZypYT7Dx7iuc0MLLuI1bVrwiRqtRoY9LakePdo05Qqj51Dv1MVadaLbrw+Cygopd/pDvHc8y8inVGgz2TQRvjq/45JcHKPwXdD4Ff/wp/IsVyzmo0d1Pc+FC9o2uhwHpwnJpkgAcMk8EIGWELAU35TtLOZtu4OA6C1rWE8JAORsT8BVs5nGkxHQ5LFoTp9h5WU73yNfW0jqVsSF6p7IPATCBg/HlGZ5OwzcV6gzC2Zyhx/MUOaUtuGrmQ/P6oWTRL4MMriVb9yJQf9DJ1OieiczswF0AjmA/Gf4XKn/lSYpsNIwFyqlJExPqvIUoqrtQncoAMn7MIM+7AnEVaXywLsNpptVGkZMJlg2R2hmDFgW0fzR1pCWUwlE6HKHaRSSD5jUC8y6EMqH2SRyVLZLFbF0USNqN9rSCGOaaq8DVXBJty/igraGP6gjfHQQxBFaLQGCCPAMLjH0rBba6DebEtRYC5jIZO2YJupE99drAbDIheCjJbFIv6kzMeUTea6yxicfxhn0m/2hz/8e8nfPPfcLbz99l30en2xr3rllVdw/fo1YfLy/r/97T/ABx98iHv3PsCtWzewubku7FwCyXxU5a2rJhNlqa7sC3itWfMD5xKfebQokoJIgzHwIbsQSkQTjJSY3DpdsjmWoSeLlExherayD37TmyjTmerZKXV9VrHdJ+15uX9mwbvF8WjbME1aoWkiC05mN+WoWWAQs27V2k31JxZaj59axOm6GtOUwz6+b1AKkGRT91Gvt0Vx6XD+Le4T5ru4d+DYX14uHZHUbjWaaIzewkB/iLF2UECySH+u5T6L0aiInF1E239bFPTGH8Oe93b5W6h2AhScDLrh22h6Dxd5jHMdy5xZztqEmcgLIaUbbMGL6vL8GXMVrr4E2sj5wwY6wTaGY//pda5kn8/V5af/6Ar8vYROvTrlVQ9c9cCl9MAs2WduCCjRoSU0pNP0C7vYzWYse+L7HvyBh9EwEBmcw37A8QPz0kYKsM0JaIFCsvAiTfnfUkKUbDJupAkYMug9eSI/GKHvRVJZ7zgpYSAfbrxvslGZjBlGY5EsoixxOpuXYLHbbqLZqCOTq8hGYNDfu/QKtNP6Qnk9GsIeJkuXmwPfa2E0HJxIQhztJ3olasKA5iaDLMFafYCUrqpyGfx5/R4sc4KlcnouBu0i74wALxNbbIoRrCoChRHc9yXwZMBKmfKllTWR/ZzVars7aDf34DimbHZYtJCkPHBh+Qhr5wQQfOiEcbAbBvSIoeftBLZliH+gsNc/xtbpt7Hb2kF7ch+Rvlhyk1zJJEykYMOZlOFiWQDdi24jBGhq9wQIPk91p2OUsJn/AsKhBT8aIJHw0AsfIG/fRG+QhGNYCEYPUeu/J0zcj7JZekaqPplaoCdwNPKRjNJIRQWMkj6GqQYmidmVoMlhBka4hMioYZTsQg+XkdfXsVrchG2e38OXfcBvulajjDQZJc7CANnZ/cgEB5ORLLKwnnoITWOaiuRhGMInW2YYwrGTMgfPkww9+z4++UcoFQsNTnoZpkW/zZNAOwtDBoM+6rVtWAbB7zkyxZ/QR1fvO4IfRMJkGE+YkFeKHvlCQUCyWUkqqojQi6tR30WzXpPjOMbmbYxbUsL2twSYucwx1moPhL3CmOIsEJnrSBCwgIs+YEwIQuTo4rWNSUDVL7PXFIIsrdYAmYx1JIYZhhraO0Doj1AslGR8nXU/vK5i2YcikTjGCCmDUoyaAB9WRkmQXmTj/TdbA+TIDNaTGAQTZLKrAjYevl+y2Af9OnJZgvOz74DrcbPZR6WSvTQweBiNUK22UCpnJK6bp9WbIUrl9af2E3z3/9P/8K/wna99S57zL3/0ffzL//Z/RL169yONEQmEMr4a9KpH+rW605DvjF6iXMuef/EzMK3ZBUd8Hn6fLMDI59NIfsxx0DzvhD7p6ewquu3HB8WFYl3AAsyJxPGFYkVAx3ma+PH1u2CMydi/WKJ1jipystPLiIKeeCwv3PYZdIoFpuY9ruW79R5efeOx/Dfj8uc2c1gpsyh0jL29PpaX0zK2yPpInoI8a1oKmfw6et1djKKTe4FF7zcGXkTWmfLKwxFaLU8YfmTSm24FjpOV/VQiycIkgrK+eFD7flfeBeOIlM69ioEUwdOkKUll/h2BGrVnuez1UAE2iaQuMtZir0N2MgsHfMqG9uYC9JWvMZPqZEyNEQ3Hsmch4MUCGBb1/Ca1+sjCj71V9Me6WHVctcV7YMPRcN1N4O9ro0vxBGbMxOKJkYC6lCifUfjHQjlKyWOINCKUMEAlESJr6ej1PVT36ojGGoKEDi9po++UEE6zlhHJ9gQSyRSS/G71g/hnxQjxSq6L1UOs4IMeo6Qc58gEJmMqY8zP9ouBKoKXh9mKPDdjJoJdlmlIvqfd9UV+uVrvwjQsXNtYhWno6Pb6aLbaiIYhKsUCKmWqqiUl/ul2WwJOs8UFhQTJ+IcxrGUpWzQeSwYuWZQsyGM/JJO6eL0+evQE3W5PgFzOhz/5yd9LLPa5z30O9+7dF8n3f/7P/0QA2O3tKqrVXSmmWltbFesAxoWq4CMlKkicAwn6el5PZJsZMx1vKq4MBbhlcRyZmQTeeD6CspnMNDbyUIC7ft+X489bGDjrS1CF7oEUFlMxigDgJ7HRLoeKQgSxaUl06UvMJXUCv412swXd0JHOZJ4WW/OZaN9EeWyubWdZHFzE7cVWUCxOWFkpi9R23DqtNtrDD9BL3cNQU3ufRdtG/ovQUIGVctEO7qLef/cjY9sev9dK+gWUnJeRNkt43PoZdnt3P/Ic1KL9dwX+Ltpjcxx/Bf7O0UlXh1z1wFUPfCJ6QIG/b0JPjDD0m8gXy7CcDFY2X5aEVH3nA7SbVTz38lfnul9Wj5GR02m3RB6aIOq0DTvTiQR0S9kJ7EPkgrkusn8QA/y+F0oilZWmLpk456yIprQwJSaZqM7kCigvrUrl47O0Zn1P/GiL5VVhNHm9vY8lsGTiod9nID6CY+mKsXRKP4mn84AenEyeEzA+2hotH7W6J2A6wWRujNKuLgzki2JHH76isOcyFalepI9zHJxzs8ONC98dixVsN42VtU047mxZovqeAoKZoONmJAjHIpFXKC4/rYTktev1GoZhG5n0QZKGUkr0BGbyN5N5trHxLOPq8G8HfojqLgN7D65rwsmO0Q+b6OIBhjpB89ktPVlBHjeh49kAxrOeJUIfXW1LgF+CwOdty5lPYTIuIpkg67uFhnf3iE8yqy/N1Bo0RNjuvop6X0knfxxtNfsZ5K3n8bhVxUp2FUWngDdeexff/5u/Q6lUwrd+7xsIjQ9RD9/COBHA8m6hnN5ApVCBmXr2sVWr9TAk0EjAdz95fJ5+mEwSIlXGjSVBSVaVz7M57rTJTB3CsRPCTv3/U2MxQrG0ClopTCuaqtVq6LarsAxW6GvQqXagGSLRSQb5b1IL/ADNRhuZfBGr69dO9dyNAQImu3712mv4whe/AH/QRbO2J8DRIuAupeo5f7tpygZ+shLp9TrlQCOUy474ajHxQlm6ecHY+P2zGIlJOfqxiX+2noZh5zDo7Zzwdtza6gjwcxhMp+xz6AG9jo+0mxbmrmGnBAwnSdzJj4S9O8/3fJljksBqvTlApewKk2UQjJHJbaBQKB6JHWnnsVd9gGLhdFCbcrhPthq4fp0y05cHVNx9+xHuvLgxFyBFKV7LWRPw9/f+0y/Jb77/b38u4G8sjfvee28j5360hUt8rybB4ImGYKAURBr19r5liXrrTOSxvfDSZ2CYswvD+H3X96rY3X6I5VXKbH4yGu+r1eyAbO5rN28jnTnJzJ51p9wDdVpN7Gw9EhYQC5xmHgv6gKdVkpuqIGR0my68ztbUnzDZzv5ctLCWe5Qf/PxDPHd9A41mC6lEhOdv5AVk3Kn2UK4UUFm+JXMHQYTd6jaSOF3+mUAMGehJw35mufDDD0vAutejbQSLiMn+c+FmSug0H3wEgyMBw8rBsFicl8Jg0BIwfrKAwg5vMvbF9QeRFH06ti77TbJw/yk37tH9cQoPoiy2hg62h5e7T/in3JfHn61Ij+BsAo1wgnc7YxRNDSVDw3vdo0CoMEujEMOA+9zTY0OuKSbGyAUtZDzaxPhwHRs3N9eEvffBwyd4b6eFVnYdvqsKq6c1AT11AymyHy8otrpl+/h6vg0rOR3oHdKex5+IChkVbWa1QTBEteahP1AKNwPfR7jvccnCEsc2sVzJSp6De5d8vij7erIPuY7FqhyiMtJjzLSCpaXlp5djEVy9Xke9zqL9IdJpqiE5snbE3uRk5lKKmT66f/AH/5GweAnYapqOvb2GqEx98MF9mde/9KUviTXLj3/8Yyny4zxLi5bvfOc7sg9k4/+nakMiQUW16bEs773Task+jIWT9G6NG9m6BHEpHaxkfUNhcRLko7oNxxDfv/JY5Tzoy/EEiXnvXCNi2eSP6hvk+yDYWi4XBJz+6BrVdEheoErF+Sw5CKI2GortyjVWWOb9PorFrDzPx9Ga9boUrGWyWaRStKfRpVCg2+2INDaL0U7zRL6oe+a4o0c129rakqiJxa3X7aITbqGbfAehdj47iuuFLyOIXDhmDu3Br1H33ruoWz/XeTLmCvL2y/CCMVKpPrrBPXjh6Xm3c13ogn90Bf5ecIfydFfg7yV06tUpr3rgqgcupQfeee8+/u5H/4DrN56TJKP4r6QMkWFkQBv6PfQ6TQkiGCQSWGNlmVLIPUiscaPI/0dShGtPQNUfsfNdMPdGQHcwYFA6kYpKVmEyoXmeJB6r+XvdHsYTDbl8SZI+9L5g5eaiFeQMVNvNBignzMpNVtmyUdaLcsyr69fhpqcHsQy+2826sCTyxWWRRzkMYi76YifjCYJwJJLVLMKWfpL3Rr/l6R0eV+LF/p0xo+CsxJPIBPmsDDWnyhkevnduPJj05jt0XF1Y3BfetARspyzB+6BfOwIEx4xgBqCUgSIQbFqWJL0btV30ex3ZcGhUqUzSF5gsZkpmq/uk7BOBmEJh+Wl1pLy7dhOjqCtAFhkx3GF5HqV1fDgu5TTPWb1wrHO4CWQ1MdmRBN75zsjWpGT0rGrNZsvDk62msJnZ+Hz8XjbXi0gaIartx+gnHonn7KxG9q87WUEWmzDgChf4rBagAw+7GGhNENwdLyglKGzXYBkjL49RaIjf2QQjTPL3AXfvrMtjKfMisuZtaJqBrv8BGt47CEdqM0e5vdXsb8FMrcJKmah2/wG1jxEIjh/mpeXv4Lv/20/xs5/9DH/+53+OSsUBEj2UC2XoyWcfQ2Ta0OPKdt0jhQzTO1PJMBNw4/dCWXMlT7YYy4/Hi3RjglJn/O1JtgHP32404LpJmMYlzAlnjpaLO4Df2WhsIpsri9oAE/jH1xImj/xBC9pkgGRicXAtqadhWVn4g7ooYnycjUmvVrMlMrDF8pIoLcwL0tIygdKovU5bxhXn2XnW3diPjIwxFtoQrJy1rn0cfdPu+MJ90jTaQqgkFpkDh+XzLvK+FCu3J2ve2tra/redgO1WxKYjCti/B0nVmBmc3WfWXuS9fBTnYlFZoznAESxtvAAAIABJREFUUsWV8RKEgJ1eQal0lBnMArXa3kMU82QRzb4zFm1tbdVx48byXOPvPM9Ia4rtnaZ4Buusajyjca5sdyNkcyug3crxxrX/8aMP4VoHUm1nnfOi/t5xlzAik8jbk5i/2/XA54u/3dgb7ubtF2U+mNX4zfP7r+1uYXmFxXsX33gNWgQwHrNdyuVn8dovX8Pm9Rt44c7zckEes1vdw49/9ANcv3YDumnghTt3JM56/bXXJEakP3jgD3Dj+saprHu+W1ETEF/Zk4OOa6Fpl1U0M+xIsj0G9y/y6f1giH944wleev45SeZvV7fxxc+syyU4Z9PHb+D5J9QBBBwYUhVhfCoz+CLvNX4H3Btw31LIO6JGZJh5DIcehuF0+5QJNBi6C12knE0leRp5mEwiYQ6LvOMcXvYyRoIRqNrDuYXMORapKjUJ2gX8Zsck87yrcJLE9tDBztBFbWSBfr7B5Ow4f55zXx2zWA8wd0DW+4gKC5Rb3s8l8CycUpYsDdfcBB57E9QGI6SjPgqjHlbTOpZzDoZRiMdbVXR7HoIx0DeyGDgFBCkb45SBCY2mDzWRDCc71zAFzNUS0+euxZ7i9KP5TAJaR5Q6p6z0IU9yAOtWgC9me8hoEbr9EI22Lwog+VwOq8sVmVtb7S7qrTYofsOCC1rAsL+4nyAIenyvErNvXTeLpaUlUaxjTMbjCPbu7e0KU5dMY+aTpPjGsMT39OHDR7IOP/fcTaWcMOL5gZ///Bd466238Yd/+IcC1v7VX/2VWPVQknllhf6Zak5hIqZQKCGbzUqBEO+FgCCvyRiR+6JpMQqPIyh3HJgT5b2e8tnNZBcDR6kwwD+c586yQmHfkEHdbvekH5hb6vcIJNNn3oVh0sN9JExyN5OVfQDXdLJJl1Y2JJdGRnK31ZDi+2zuoKiA537y6AN57vXNW08HDNfZdqsGw7SRL5TR67bh9TpwMzlYtovdnceyH7353G3xwT1/4x6XheKUPFY+t/M2jq9ms4t2m17JVLWazw6JcTrjUo4tyhxfNrBN6WS+43Q2I6Av2ekEfVl0Sq9Xkv+nyTHP2w/zHqfyZCwaHAvTl0VwcXzk9frohTW0E2/B185nUbaR/y2kjZsiY7zbex0N794ngl17q/RN8fsdw8NW+xfo+NML/ebtx4/quCvw9xJ6+gr8vYROvTrlVQ9c9cCl9MCDBx/gRz/+CQy7iGwuJ5WihxPaxMUI6FJymRjXospurJRmcEyv2PFIBd2UvZomXXPWA4qMZMRgewj62ZmWIzJtjpOeW6bt8DWYTOh2Wuh3O/D6/f3qzfn8peKEBsHAxP5mi6Cw42awfu3mEYaABLvNBnZ3q2g0WL05Qb6Yx+3n7wiQSBCTySImKR88oA/pBC+++JzcKjchtXobXj8QyWI/CDGBIc8fBPQYjVAupcU7lsGXZdLTxkK305cEEKWImEBn0oqgugLDJxJUp10mVFgdSA+YEaiqmUkzeBztvye1KWH1KK12ySC2bUogpfaFv04Hivp9VqCOkU7TB+fiEyxk08T+PfQajhNB/iBArz+Q8cZkHDcfIgOaSsofMjNmJ+8krS8JMvr35fNKEkq9C0rZ1TEZ9uA4iyVOCLpXqzugHwuLBbjpY4JXAW8KMONGlVXKHOd9ry/jyk2nxauRcqCxR8tZ38m0v290a6i2nqCXeIhRqn2eU5z6G22SRGKURmqURTq5BNfIIc37ttNI0jTtjOZHfezUdtGI7otX7kSbnwFFCSA7tQlLT6M1eBc73Tee+gWbqTRWMl9AL9Dg6CYGQwLF9z8WXxj2keFvYiXzHMq5MvTUs8tg9XsBOl0flmzUTQS+v1+sYct8wc25SpTMv/GNX5WwgXSy7JQ0Mzf8THZM8+k9/nq5EeVv1Rx19F1SmiqhRSL7fJ6inrPG0rP8vRRRaAYMK498vnTimxP/x34PvW4d45EHPbk4uLvo/ZkOvTddDHp7In05T//Pew3OS4EficRloVQRn+F5wYqB15diqF63JfLOnCfnAXfjtZPzsGXTfmHxYqx5n2/R47gOUkmExWec9lnYwzEqYF3bh20zEZRCq9WWtVP5t2uSODwr0TbrXpTUN0FkMsFTT+X3uGZyzp9n7k/qDiyrgIG3d8IzVpQ/eqHc+yKewYv23WUdz/dBhRfKRDM29QMgV9xAJpM9Mt6YeOv3asi4yvtuVqNaSLvdx9JS/tIsG1iYR2+1XNYRa4h5WqMVIl9YRTp9UrmEscKTxx/A0sminOdsF3WMkqnnvO9zbI3HElsyrosbE9VknVy7+bwo3MxqTBDubD1Eq76LUrk4n0y0FBQOhKXERHS+WEE2l5/74cjWpWx8s1aVQk1+X6cVPDLW5Zw0i4ElgKSZQTJFxQENo+FRD+e5b+wCDgxCAsCPQdl5zkHZjIXf+dKNqWfm3PL4cQ2lYhqDAChV1PfD97q3u41R2ISuL1ipe45nIKDC75ls4HJ5fiYp90Ecc1Qv4jm476KsNfeR/PNJiyPO0TVz/WQ0SaA1NtAcmdgdOmiMLbRH88nQz3WBOQ7SMIGpjZFOhCgmA2SSISrJAUrJyy9UoeS0N07J8/fGBnpjHYNJCv1xCo3RxdvVzNEdAi5OyKDkXo6+zuKdOX394RdmYAQ76sMNe3CDFlKYoFzMY7lcQLvvY7sbYieYoJOwEZoZmHoSZlJDOzw4pxRc0jc3pSNJX+wFLDHmeaZpxxDEJWBNUFcA3RnPmBwPYUUecpMA5WQIbdCVvAUb7zlhpdFNmGhODAx0F5GWQh4e7uht5ED26oF3L2Mq/uE+hgxc182Iog7XSK5FjJ06nRYaDeZQmLdgQQfnBBM7O7u4e/cdyaGUSkXcunUL779/D6+//rqwfSuVCq5fv4633noL29tb+KM/+iPJF5CVevPmTSkaZ6xPMDefL0iMx3mW6xGZwZ7HopUDEFoVwqo59LBkNPf1i8aGlOzmdfiMLAC/aEnmecYAn4eWGp0OAc1AYmA+XuwPy3dCYJEx6rxx/zzXnXUM+4M5u0qFbOGjNl98b9xz8p/DIe91huT5sZMz/0ImrwJ51fPMS4ggKYLrDnNkZLhS2vijsgDrdmiVMIabdmUOsO2MrOUck7u7dVkrn1W5cJ53FRdWcEwsLRUF9H1KpghCdLp1NLRfIUjtzHO6E8es5b4IP3SQtfLwhvdQE0/f+XND57ronD9azX4WXmAj7yyjH76Dhvf+x5JXmvN2jxx2Bf6ep9fO+M0V+HsJnXp1yqseuOqBS+mBx48+wOu//InIlRQKebhS1X6SzXT44gwCGVBzI86NPCWEKbl8XkCXgUPg0wsyhGHZKFVWFkrwxPcmfrzDCF6vKwmNfq8rz3JWwue0jqWvFkEU+sjMkkpmYoVeL5JE15goVomxWUEkj3FcE7Ydb1ZTSOhpJDRKPPX2K3MJmGkiPSTVwaxy32/0G+b+iGzf4y0OxtqdDgxdl2dnAoyAuZKZ43VtODZZfzEoRx9G+vzZsByVWPN6dURhbz+g9GRDxPthsEspWVa4SqOcjF2QTcHAqwuYPa11u2rzkM3OlmzUjTSYxB4GXQwF5Ji/JRIEbChPO0ToE9w8DZhWPqX0f2MijxvnwO8iCrryewIZSrZPbWoG/hhOuoJSeeXIO23U9xBFbWTcAxCv1WJidIR8zkVqijcPNwyNRkMqkbmB5rs4LUhnQQETv8ViSeSeLqLVWnvY6XyIQfIJRqnZnisEK7WJjtQwD3u0AttyUM6XkbZm+ytfxP0Nwh6qtRrqo/cQGawUnZ+NupH7LfhRBo6Rw2B4D/X+O08Dcj1p40bxq5hMckhqE9Q9ygbdOxcwOu9zsg8t/wYqmU2UcxUYqfmAgNPOL/KO202YTloSA6cfOwI9dizbEj8stUnn985iCAJvlK3iGGPSZXGAeJ5+4JyUyRQFCKbM72TITTOZZPP8+mKPoRdiNKQPYR7FUuUEo17JW3uo13eQmNDLdXH1ikXvmEUsyRTBuwx8v41hROm72WM+keQ8XUAwaOwzg0//PpjgqO02UFpaFTuDeRNJ9P7kOlqrbssjUWpu3iSPGmYa0i6LED6a5NBZ/R77MCp1iokU8DC51+l0JZk4i7nLpBNBciYLCQ7FbXe3h3zeFvYY11sBg4NAEkCU0eP6qmISJmX6EjNRKo5xgSilJDTYliXXvmjwIsHxZBcUYDdSidfDrVrtolhkQdHZhTln9etH/ffdHmNFron0MNfgDcYolK5JzHh4fFJ+jgor2czpnsExGLy8XLiUIjX2z1Nm8CplKOfr8929PtY2bs9U/fjwg3eRzyYkNpQCn0NsqEUVHOZ/hwSDV2S9iIKWAKqtRufIdMXxzu//hZc/J0n7WY33+/DD9+XbYqGbk06jsrR6RNLytPviekX2LqWmKctMCeXT5jYWAOr8NjOOeK9OazIX6zYcp4gw7COVOPntzN9Xl39kGI3w5rtV+CG9IillGeCbX3lu5nzC2HR7u4mlShbmIe9qWqhUq2RfZcE+SKF36UUGLLBhgSj3jv/UJZRPGwn00X07KOKdcP6ihmcdWVyBGAMb2ghuYojregfX9S5MbT7QJL6+AuK52CcxmhCEdAQs49603dqBkVJSxZOJBiRdZLLLwqI73kThQQo1niCVUCAyzz0cMwAzkUoMoC3gDXv4/OEkgSdRGu+EBbTHBoaTs6tnBNDdZ69GweAIc/X4vSdoQTEZIjsOUJl0seIkUchl0ep08fBJFSP6q0NHmwxdt4RxcvqcKIAurZaosuWYwvrM6/QJ1tCKJnjQPz3OC0dAb18Bap7xcfgZhyE9gqeDKgT7E+MRzHGATNDGajLC7fUKioWs5BX2Wh3cf7KH5jCJllPGwFDFSzw/z8lzEzBmk2Jsgrm6IcWvZnKCFX2Iz+Y03FotSyzE9WOn1UGz04E9GezLXavcgyrm5vsjicAQMPett97B5z//OQElf/rTnyOfz+Hb3/427t27h3/zb/5PmRM3Njbw/PPP43d+52vo9xmrBUgmDZRKFWH0Muan9DKBQ8ZxnA+5RKh8DqDrtjCJeRx9gTMZR/bucQ6F5AYeQ/U8/j/GHp0OC2rOp1o36/0xfxD6AUyLuYvT7S/mGQPnPUaKwLqegKYsmIz3cnx3HBP8xpknmnevcfw++C5ZzMd8HsFlpRoE5HIZ8Q/WdbKrk8JyPV5cPO2ZeL8EsSnXDFD17eDdzYxPqBjhU1WEBV4qH0TvZLJ5PyqQ9/C98Rn8wUC+D94/vyF6Qiubth6q1T2EIQkaz24bNc+4YA6LgDP7Q70TNa8NoyHa7QbqeA2BrvaOizR+39cKX0beek6+9Uetn6Def3+RU1z6sVlrFRu5V5CxVlDt/hrbndcRDM/nX3zpNzvlAlfg7yX0+hX4ewmdenXKqx646oFL6YEHH97Dz3/6Aywvl1Eu5zEeMZlEJospDJfY52TRixOw6nYIHk5QKC2JZCSDYmHJLpj1ZxK6RdnkWhVRGMgGSW0CFkcPuCFh4Ea5XmGwagoIUZsVIJG04KTLEmwSAB2N/H1G6eGNlwbTyiGpW8LanRxitlFCh/I59LHj5oQScUxsEFh10xUBGr1+A6OI/pkEW9R5GUATIBV/27QBQ1csKgFVBxGY5HEcAzaZlLorAMEoOt2zhL4fllsSgJPgZuA3MRF51+kgD+XjyB7mu2M142lBJDdP3CRxsxYzVSZIwHFLcs/97nR/Yz4fWTxk5abTilU1rdGrK5Egk7E1v0eXRlAnA8smo8eEP2hi0K8fAc55LZE5anXguFmsrF8Tyc5ZG4bdnSfod5tS1UlfyoE/QTq7glL5wNOOQXmjsYvxsIu0ewAOkF3E95rNOsK4Ot4YtBMIbrdaEkQTBD7Nl4X9TaCO8pcXAwRT8klVcCv2hNpUX3Tr9X3sVNvC9qCkPDeGHGNkrW+s5VHIz2aAhKMBqjtN7I3eRGhW5741FjNcL7yCaJSFkbRQdpeR0vaTLhrwQeMHcM0KsuY1jCYeHrV+hqZ3MT502tiA6V/DteILKGQJSJydbDrrwfjdbG/VkTIdOK6SQyV4ywQGE/HzbIDVHDcBq4Ypo2u7BE/mAyJOu7+B56HbbouUouOkkEqqeWt2SyBb2JB5kB5855jGT+2uXn+EXGEVmWxhalU65dhqe9uSZKSU3EVf//jNsc8p0ZtMWfA9ArZMbp4NtDMBQj/dlG5KQRRZubHkMs9JT/na7g4yuYx4PHZa23Dcgig7hH5TWChcXyTx0VZFKfEYCKMQyyvrMu/QkoDHKObufGNVFC8SCbiu8k4/q1r+rPF9UX/PYrRWa7C/VuqS0GPyT/mfWbLa/vqNd4WhyHFbLpexslIEi7xmNQIU9+9/CNt2JRHEoq1s1sD6+tpTH1++j3rDQzZtIqUnsLdXF2Asl83K8R9//2hIGVkYJhnk1adr4mg4Rr3pYTScoFyy55Isvqh3dVHnqdf6YEHc0pKSmvN8yPdGds/hGJHJxHbzCfK502WiB16AvVoHm5tHZaYv6n55HhYCkIm5ulpQHrFnNM7/9aaPpeXrU2MEzhWM5VeWjscyalwToJmMk0ikTFh2FgOPcZWPhKak/gm88ByH5TnPuif5ey0By6kI2y0M1DzSarKI7iBeFnUTYQcrCeTjcTv/jowwBr8Ec9OZLG4+/5Kcnqo5Tx5+IIWctJuJC5dO3JvGMH0CN63UambFldzbUNHFtFx0WpTom086mPdsWkoV6byN7/zhwzoKpdL+s6j1WIB6/nN/fWbylP6e7Le478gE43ptmykUikfjpYEf4SevPsQrX/g09moNeF4bn76zcuQ21TuO0GyyCGWEUikj+59pSWyyhvoDoFhS8xvjzurOY+iJ/qUDwuft29/03/Hd10Y2fuitiSTzIk3XxlhKedhI9VFODuAkIqQ07sbmL5oUoHVIsNUU+VV6pSo7DzV/sHCv1XiCBA7YvYfr0y47hhqNuTdPo1Bal7Wc80SrtYth2JhbvpzfAGMgxgMEqCQWHut4MygKOHy4twjokr2a9+twoj7432nLwOb6iuzlPtxp4MEgibaZQ5Q0MZ6xdxIGKIFO0xbQc56cxfOZBH43N8Avf/lLfO973xMQ7JVXXsHXvvY1AdT4Pb777rv4/ve/L3/35S9/Gd/85jfRsMr46y0WAo0Q+QMBXOO5Zdp4So4iZPwmSqMeHI0F+LSzUL2gp1KYGCZ2E1k0zYIA2IflpDkfDfelq7m6JJI6UpTGTaqcShJjlDUfL+cSeHG9gmCi4dVahPdCB+NhBGsSYiPpI9p6H6/+8N/DcNL49H/8X8A30tCe3MXjN1/FnS98WfIhr/3o+5I/+uznP483f/ETrK6u4Itf/CJ+/OOfoNVq4Xd/9+uyP6cyEffb9AImqMu5OooGMmdxzmN+Q/nXEzgm+Ec1tN7TvZPaU7FgXhdQjftsrmftdgu9XksU1NifSjqeRXsKDOb+i0VosxrHHAFknpOt3+9eqMqCSDX3eyqnkmEx+3wx/CJzzCLHxsBwq0Vw8GDPEct1U/mMuaWDvBvvvy9AK9ekeE9KNi0Zvozbuc9lvoBg71mNIK/yuSXIq1TWzmoHIC9kDGSzp4O8HEdUC2Qxp+0cPAuvo0BaX/YXAoKn3bnuIb7HXofkh6Hs8xnzHJ8zOAZdNy/jlvLcu7s1eB6Vfc5mLZ/VD/P8Pd8V40X2EX2k44JYvmv6Utcmr8HXlYLhom0z/yU0+hpydg7h6AHq/XvcwS56mks//nrhG2h5E7hmAr3wXXT8xUHuS7/JUy5wBf5eQu9fgb+X0KlXp7zqgaseuJQemJf5y8QFN01hEEpleBRNsL1DVp6G5dUVvPTSS7IpIZDFwIeBwNaTJwjCAF/7+jeOJLiYYKIPCqWQGQjzd6wQFTbmHIHa8Y6IJX2ZRJPgMZUgt00OIwhEyUwm3hmKjIfcIHgSSF48zHVwZ+wv+nINI0oPs3L0wGfqWV6kAMHhCLajw3aYzM0KQ3eWb9bTa5HJahI8MBAMmvL8sxqDS98PngLBip06W1IrBiUJAruuSkxpWgqmUwAmIwz6jakACxOEBIL5Ygia8j1Oa7ZbFnnnMOhjGA0EkB+NglPZcfF5+N51M4tRNEAYdOU+YjkjJnlj76BcoSisuFlAMCtQ93aeYOCRJeYIEBxEBLsJxB5IQzNob7VqwLgPx1ZJHF6v02GCnZszeyoQzM1Eo96QzSzBefZ5XCFPeb96rSXShyx8KBTSsMyUHFcql0W+75Pauj0fj58wIUlpWTLZx/L8+awjfnSWpcOQpPDZX+Mg8FCt7aE+fhuRQZmvk20l8xnkrA1grOP+27v40d/9HHt7e/jSl76Er339n2F5eQk//MFP8Lf//m8lkfKH3/l9WMu7SCVddAYJZG0X/fBdNLwPF+rSxNiCFWxiLX8LhWwBycRiCbxZF9uttjBJGLIRVHNjAo6TQRj66PU62NmpSYJEgXYE5MjMt6RCepZ05fFrcbM5ntCnm7JVB/fNoptYDp8gKf16U6mz39NCHUfOSNKC5Rbhe01h/M97heGI1Tr0maqINPrhtYO+uwOvJsytOYbWord89HiqH1g5QEvJ3BSFZO6ezaBhEYrX92Q9LRSXkM7m5vajJ2jbatTRatYkacd377i2eJibdgEp3UYwoDS1mudj704WJcWNa9RpxV1cR7mx55/LkO2P74NrGhNqBGBZcBZfi+scC6JyOTL6Zidw6MFLCVAWR02bR5j0I7tX+bNFGAyGGFEyMBhKfy0tFZ6CIL4/xN277+P27esiB8d+Y2Kx2+1JUoqMEM7DG5tLwkSSPkwmsVQpH2Fo8v93OoGs06bBhOizDbHz/prPQ9CHfWpa+hG1kGTKhZspo9N6fGS8EkjttAO4rg7DjC0eznsHi/+OjAKyrbluKu89KoYUYZq6FJiIgkhhE7329AQTCwA63QDlkqP83iINprMsQP/hRBqv0+1sI5chg2b2fdJPtlZrY3NTeRFeRuOYompILufCtueTcW20IgHouI4db4zVG/UduPb41G8n/p0qfExL8n4U0ZqEMTqtM86ex45NhkhnVxGEA0R+U0AW2o8Q0OT8zLWJSgDT1iY5tk1va0jhRGLfbkBiKLBok5LrysZk+j6ByXulXsPilvFogCjoX8q3x/WWMTE9NOdpHMePHjWQK+SFsTW7JZDJ5IWddrigazQcYa+6jZs3lk8k91kY+vpbW9itq0KqjGvh66/cnHoJAhGMKfJ5Vwpg522yJwgmSBkFkV1l8Wd15wnGw87TOHfec10dd7k9MJ4QqHORzrD4zXy6d1MFAIEABqHfxWjYk+K338Sm5ggWs2TEO5QWFASnkwk1X3GeFglgygwnEuiOdLzZMtDqRSinRljLmCilTZnnyM5tdfvwE7ryzzXSCFIWxskp87CcNymArpybYOc5chaL9LkwaIdKbplFIdPmZCsJXHcAd+Tjw702shMf61kTG5UCTEMXf+CH1Qa2B2P09bSSW06ZJ/yBCRwrWeeRPBcBUu2QVH5qMkIpEWLDTWJouvhg6GCU0GUvnp74WBp3MYhG2PGBHk4WNfGcRddCKWzg4c++h/FEw8u/92109Cw0sov7NQTVh3BYfFDeRNePQLUebRQig1B8jbeRRtpI4tOOh2tJAlFxoQwtOA6kl+M+5lggKzH+c1qOifM6wV8+t4DoUfAUxFIFTSRHEOAjI/Vg7mecOBqRNJGT+VGBzQOZx0ej8MixSjlPgcG8J8pWU+HtNAB5kfESH8t9waDviZIGC4fOk1s7z3Vn/UYB5yoeEIKEeDerPStzKmSPCqOV43JCxRySIU6z76BCE31mIbmSswqZVV7Ll/fCdZJFJASYCWKetVemog/zmlQBpK3as8SBotDh+xITEdxlPDDPu2FXcO/PvmH+tFZroNcbSM7qWYrS5n3H7Df+YQxXqRRh2yqOkQKJVhON8Zvw9ccYY3Zucda1NvK/jbx1G6lEEludf0Ct/94nVkL5WuG3YevXYCZNPGr/BM0Fc0Xz9vdlHncF/l5C716Bv5fQqVenvOqBqx64lB44Cf7awvxlcMZKwuXVdeSL5anXZjBUrVYFCFtbWxXJw0a9jocPHghbltI4i/gAxheREFuqMJU/KxM+B9WM3HwR4DWFxSAVgSPKLVJG9+yqwPN2IgMvJqlrDQ/DMRlurgSS9K5cWXKFqftRNzKSFLOUCTVWCaYxjDwBg09tGhPBZCQm4VOq+YzKOibPCUpyQ+M4BC9nJ6+YXCBQSn+cOClJeWXdyMiGKQo6UysCmRzzBpFiJDq6/PNwk8CXrOJEEl6PwN/i1YAi82xlRSpV3YcCZpncHXhkTzKZP0KpsoSllfWnLLvjfUn2LaVQCUYzgcbAPRymhNmdL5D5rO5d/JQ7DVD0yzQPwItGXckk5guUBj0JarDAgozgTqct98cNETcqsxrHIRGzcrky1S/wox6XH8X1en4HO/UqWuN7GBocwyc3iRX3DqJGBe+/tSXVubdeLsFLvYe0WcZoVICt55CzC2h6dQyiPnJOGuNJW6pN++EeRqcUSPAZyfB1/eewXrwlDD8mqy+i1etdREMyc2MwVhNPH1Y9Mxnx5Mk23n37TdgOE3w58VFcW78u7NBup4lOuyl/9/jBfaxt3ERlefXpbXXaDfFpNSxXKtejcADTMBD4HlrNBm7f3kCppCrUP67GYg0m8cn6H7PI41DzwyTyxTWk09mnG2YmEXZ3t6GNO0gmFp8XznpOkcTX+Q2mhU0bhp0jag+zfs/74ho5niTlPRWKlbm96cPAR7vVEICXVdbTrBg44ilfSl9aSnhOS0hw/sjkN0T5YRgSWFH9QzDB8yi/nRBP0nmSD2f107S/VwlnZQ/B+6P/O5M9LIzq9UPYVgqOPZ8sNEEOete6Lj3skzOLBOjNy0TabDB4gE63J33A72kaE0GJotzxAAAgAElEQVTenU+PsUj6PmYscr4m6MN18LRkU8pIy5rne1QGYcJ2jGbbRyat/EQvAkNUfUtwl2wX1bfPkpQyLDKgdfR7e0ckNrk2k03NYh2Cr8/SlETdQBjUam1bTH2AcooCIro5NFsBTDMpDGzdsDHet4qgfzWZnVRuEQl1QMBgFpixnwYB1TvWxErhcH81m03sVh8ipY1RrlDGbjqw1+14oFQ0PYMvi2XDIo3t7QaWlwkWns0M5jPWGiGWljenFuoxFtnZfiQy0acVUhx+t1oiLfHWKGIcMhLJQaoKHJekZ8zEYkFVfHnsXjUNbnoFw4jJ0+lFgIuMp5TuQCTNTRud9g4wmS/RqOTXmaBXCefDjd80Y9p5CtBm3StBDTKUpiVhed0HD2qoLC+f6nNM4CGXK6viwUPxLQtW6tUqbj23OnXeYHHgT3/5SIpCOa9kMyZe+dzmmd3K73pvrw1XLGhMPHhUx16ti1wuJ8l0strIDH/+ueWpDGEm3QeBDsfNoNupo9XYRSH/bInxM2/6n/ABClRSdgnJhBqjCvvQYaWXkcsV9pmHIYYRi5D6ErexyIGg57OM309St6qiHzWnxAxd3l8M6LLYSn1nVHkYot0dotUdotunPGsCuWway+WixMt9r4dUYoRC1pQ4g42A4+PAwC/aGQzGCTrFSgEXAb+kYYqH5qU2grnjsRS8C6AbM3SnXFQkpYc+3LGP0tiD4XcQkaK9b8NhptPoDBNojHQMrCy8hNqbcwca18tF4wOFAcZ/qh+PruNkidOLmEDvULelH7Ip4CU7wAuZBNqDEHd3O7jfB3qJk7Kycs5USlRq+Fv+t4DWfMaQoLUClI+sL3JNFiAmEKVspAwTGSOBFywfL2cAKljfq/XwbjNEbWwgEuA1Xn+k4lV+S9Zx0jBQMSf4lO1hRQ+F+X7kWkcCLqVMFK/9s/45K55lYTtBOMYuKn/QRxgynmGh2tH9R4xdxpePb18V7PLPUbCaSnkEP7PZvGK4R5HkAfitU6TpLIBz3nFLtQ0W9jIeI5gp4OmchUzzXuOs4zgGaTvEdYjs6Wl7eFWExnxIS2Jd5pTO6oPYCzqOMS3LlFwkQd55VFZ438zBkLkrNmnO5ckoS9HdfpEF85qMn9Qzk6Ci9kzHG5nNZFWzSOFEvHVWp5/j7xk7ku3LvlteLgn4q9amCdrNJlrjd+HpDzA6pAoxz2WYL7lW+Aq8wISZMtCL3kXTuz/PTz+2Y3LWOvTkJpKJDEbjHXT8ewhHpyswfmw3e8qFr8DfS3grV+DvJXTq1SmveuCqBy6lB6rVXbz15i9hmyMUi8rzV6R5+74kR9m4EUvpOlbXriGTm+1LRGm27ScPwcT1rACNbCKybU4GYZp4sDqZClJJA91OVdisz5LMnKfD+KyqGvHAk5ZsxLNauxtirz6AbSVRzFuwzPkknc4673n/nrIvBIIppZzSCQbngMlQpJ5PazGoyg1Ur7NzZlKaAXWzyUpVBUrGmx+OkViKm4lxyuEwec5NReGQV20iaci9EQgO/dbUW2NyjhLBKqF9CGjWkrCdkgAv9Bd+lrFBb+FUysVoSIlulSDms/T7AwzIRoZKQBA4W1pZmymHzE0Uwbco9JDJKq8jP9REGrp4qGiCm7h2aw/ahLKhB+Or0eiKXCGZGCyiON74OyalW62mSDJyw3kaEEzwnf1CRnDMwj7vmLqs3w0GIXaqLQFDRDbpmP8OwWxW/a6v5VE8RRI6vr+2X8NerYX25B4iY++yblvOmxxmYQ3XcK30PHL7Ml4XccF224M3IKNfST2xOU5WCinI8l1UQqnf98TfiAAf5zfOxwSthK20L/XMAgMyyFcq9Gk7WxrrIp5TJUNOAvWi1DCDVKcbOUwStlTVc7zEjcy9fncb2oRj/lnuTgNBhUxuFf6gLXLxh6X8Z51Z5ose/dB92E4Ob/z6TQEAXvnKl5HPq3Wy3WrjRz/8gdz3l7/yFeTyCliXjXOrgSePPsQoipTf7HEGyX6XuK4jrM1nme/UM2hIJh1he/a6OyeA9fP2IIGqVscXFj8TrNOS0Fwrm21650G8WY+DJEww9LptXN/IwbLmY9Pxfnd2uiiVDrxrlR9pgCEB+n32tYDBqcTMeyPA22y1JNHG+2J/u84FMyU0A9n8Onqdx0/Z2NvbHVQq6ZlgHL8Vn1KtjQGyOUu8MRcZA2Qrs6jp+Rc/N3fRQTwG+C6ePHqIQsGdWqC0tdXB8vL04qXD4+jJky2JAwi0zpOo4nfBtY4JQQJy4s2a0KS4hkm8uEXDMT582EIYjYXRywRao15DqWChVDwqw8eiMjLIlypKLv94o19qOruOQoFSpwd/z4K37Scf4trmUS/h47/vdgei7LG2dvT35/2eDv8uYeTw5sDFf/OOj85wAoodxI1Kk/mUhn99x8Kn7D5GIf3sDtrWTg/P3X55ZlHIvXvvYXXpdNbz4fNNtIyaZ8eUdR7D6x8UGfK9zTU2CQZn1uEPOhhFqgDvoIm7JAqlG/D6bfGrXgTQ4nesZD2frUlBjD0/K3ba1dgXlsTHGu7f38H6tWtn3JSGXK4kPpHxvMUfML7c3d7C7efXp/6e38nWbhf1VoSbm+u49+AhNlZcLJVULDpvkwKPJvdbCRRLmXl/Jsfx3dM+5P6He+j2qNRABYuUFHiwCPTOnTsiv8+12jKeaaFe6L4+zoNZXxBGLLSgEtIIqcShBLFGkLEsAA/7pdepI5mMYBkfTQz2UfaLArQJZlB1Y4QgHCGVTEohEQGZONaN74nFJdzLvv+gjlYnxI2NVVGxeby9i0dPtkXhI+PqWK04YrFwvHHvGIYT8QomuGTqXB8ypxa39UdJ/Krr4le92fYz8/SZgNZRiCEl9Iez5yHOcqlxhMKghvVJD7euraNSVnYdjWYHd+89QJuArruMPhVlTmksziFoNyFjdx8U5uHplIZbmQQ4Dn/dUnkcI5XEywUd31izkWGeh/Fpp4PXP6zitW4KvcT0OU/AdsMScDaOUWPZZ/r5nmYVQEB4003iG8spXCszJ0EFgRD39jp4tZ1ADTZC3xOAmOcKB2ovLpLjOlVTDOQSQ6xoHlbsBFbyLnIu4z0FfDG/4PmBSEq/7h+8vzvOEN+scA+lVDEEiJbKCuZ7GA90BVCdTGiDpfb6ZBCTlUrGL2NAZYV09nylzk2ygolcLi/7K56bhXKn7Uu4L6M1FyXWuW+Q+Z4eybRQCFn4QOarsmU4vGdSxUvczykJcF5rnpzVPGP48DEEP6lMxHXMcZWKyrM0y3JlPQwCvuPTFQdqtZZIN/O98B1TVW5agWos1yzjWzx5KRU9v+pV/DzsR7Kkyey1pyipnOe5DYOKeY5YdQUBwdxFVVRmX1XIEh7jThYehGKvp5S/Tq4h7EPGRpLHTaWO5AFOe6cch/xOWBy3skI/7gOFmW6njVbwAP3UPUSJ43Hc2b11rfAKbH0TqUQCO91XUe9/skFfPpGZSuO50jeRt6+h4d3Dw9Yv4IWNsx/2E3jEFfh7CS/lCvy9hE69OuVVD1z1wKX0wAHzt4iV1WvI5ii/uSebLAbLgwFZkQfsKwYQTGTTK5UehNMag9Vet4Pa7hOpVqT3IuWJycwdDlmpzMrVy5ObYiBEHyxWwqcod2gkxYePgdEi8SuDH3rqkKnC52aCnkn908C3S3lJC5xUgbEM9JSnLitx6Z+LMVlopwPBlDSyHJXAbDa20Ot6UmFIX8fV1aPs70ajI4BbsZBBpVIQOTEmS6vVBqLhRJI+ZBOQvS2yiXs12RRtbK4hn2MSFpIoIuhFJtfKcgHNZlfkFdm/lADa3d0VtsatW5siFcw9kJtRXrv97u5C7/K0LiTwc5w1Lf3Yp0SQkoZmI7OyXKHs3nT2Exl6u9tPMBoOkM5wI6phONKRya0I4BE3Carbe8CEnjAK6OCGrtnsCeM5l58OPHCjQ8CuK+wnskEJYM8GSjhu6bPHZJySIWUFsY9SqSTJ+Mti+807XFstD1s7lJgk+O0gl7VhmbqAIefdaLb7DVQbVXS0+xilejCCVSw5N1DKl2CmCAosnmDj/Ed5pXTaFpbkRbV+P0Cn48N03KcS38LUzBQF8A3DwUVd6sR5GrW6JMZs+2JYiLNulFXKUTjC+rWbcNPT5cm77RbqtR0B/ci2Y25D19Nw0gVJaA2CaF/29aDv9/Z2MQrrSGiKBXFWIxPTpES+KCP098Hd09cgBXAMBDzP5krIFSntq1gN09rW4y08fPQQL770oqwTjdquyDJTPpjzaLmcg2UegNd815wfLdsUab6LYBFqCUvmm4FHZitBGsrqP9ta6/uUSiZAnZKEFu+ZXbBb66HvjSWxQIndfMZEEEYC2PGKO7s9TEBZM8WImzbfKCk4FvoouT32bZx0YOX7zWt5Wb/naZzjer1Q7pFjiYlK3WAyTkfg1yVByusRCCQzmPK68yT35rn24WOoDsL7GIOSySNsrmVOALxawpC1zOvX0Wm1oeuKkfms8tpkzXOch2EP3XZNig9WN64jt+/huMizvPn6L1AsKWlC+rqyPwMymY+xW+gRWqv3UcjTqmD6eqT6vSuKMlwnGQuQacUx79iWFADxOued93f3WDwTYXlfheVZJBSDELDTq7JOHgGDm01Udx5gY71wauwRg8Hr66W5unt3t43taktk4+M1nddd27yGf72Twl/uRvj+b6eRSWn4T37Rw//yGQf/4k0Pf/UFF/0R8Hu/6OE/X9bxr64D44BWLCebxBftCEvL156uNYePYkJ868lDVErzFF5oMOxlBB6vNRIQWCWoFcOa3z2Vebi+bKwdnvM1iUVNMwPfb4sVx2n2I3N13oyD+Dycl2a1mEXIMfes39ysa3AfsrvXx+rGxqnjmjFJobCEev1Q8SXBQ/qaNmq4eXN56iUIpr19bw+9PtnMYwRhiG+8clNAi0WbqAj4EeqNrrDNYy9gzqnV3Tb26kwCG08lJmepTEgSXfZLw6fzGYcGpdVLhcOxkwYtmUWxrAorCXb4gz76vSaS2ukemos+23mOF1nhET1wqSKQhuOkRV6Yc1+ruQuM2k/XDjJJxxMdrN0cjWgnxCT8ea76yfmNAlEJ1qrC6ID0Uaj981IljXKJa9p8Bc8RJcvrfWzvdtHpDUT1g56yy5UiUskUev0eykUHhZwJ21I2CccbYwKOb4mZkoxD1FoxcxxGGpDISEEPxxYVmIwUx9XpL2ZEVrBv4qftDFpDgqpjROJtG8q/zwI6k+MhnKCD3LAHdxJiHAzEc5nxBQFMmA6qmoumZiNKGBgdY94+fV6yvvcZyIyJaL0yHu5fe0ocZ2sj3MkAX1jNoiyWQobkKprtDt6ptnG3p6EZaQi0FFYsDat2Ah/0xugPJ7BSSUSUttYJ6qp3yecjCBuDusfXet4nn2vVHOPLSwZu7Me0vFfmAGrNNvyQsaKOScrEQ2+C1/omIqg5aSUV4avFMVYzpuRW9lodPOmPsTvU0R5p8KMR/HECQy15KRkiRu6Z5AgvWAPctA78q2d9eYqpq3zZ2T8qbolzSamn3sD8OwWysQif8bLKGfH/056H+7njljnx+ZhPY3/FRblq7hkhmSSYXJD1mv/d63XheT0kEmpcxU2B1wDBVao5sWCYzFEWUF9Wno3rTRRGwo7lnOBmOB/ENlcEYllknJLnPmxfcN4ZTvxkO30paGZOiHLNhQJjifPFjMLsHXiynln2xalVmCYBUq5ntC1ReaN+rw2v10AqyQKBg7lN2P/7iiQhC4BNB5lsUf55mbmZuCCHfcq+pMIC1f1YwMX1ni0uOKC8cy6XfjrPki3eHmyhk7yLMLE48Hmt8M8wHOVg6wY6wV3U+u+f2E+cd4xc9u+uF76Mve4IpXQZvfDub6Tcc9xHV+DvJYyWK/D3Ejr16pRXPXDVA5fSA9M9fw1J0tAvyOsTpFLedmQ4+QPFLIwrKRm8TJOkjG/Wsg1kczH4G4mU5yIAbByIMMHIzagKTsjUUqDuWZu5w50mAWvEwNiXjQqDIN47E0CzEtPKI4mSPqqykIE6f8NqPm5ImeQ/zQ/3Ul7anCc9AIIncNO8b7Jus/I+g6At/zytMQFAqR0mmfj8TKiywvS4bKCm6dANAqiObDjazR00W00BHcg+jfs29pHjO5BkimHL+6QXLN8lk1bx2FKySEqeiY1SjrqZhp6yRNaaMt+X0QgCJ1MOhlFPJLRl/I0JqB8AwazgrCyvobK0OtPvKfAHyhNtFOxXTGoiDZ3NrSCXLzy9dY6vbqcmCa/DQHCrRVYN2SCUOTqZsODmstloot1R75GbGG4SD28u4ormeEPK/xaZrISSTSuVSwLSf5IaNyMERVsdsup1YZ7pUxjRl33PLFjo93zxaJ7Xg3GReyIgulfriPzycVkpfhd893Hl9yLnnfdYbuKiIAAVrS7Dxze+D3437XYXa+vX9u0DFLBPz6Mf/uAHePlTL2N9YwP333sbVAwl4+pwQs8PxsKYZAFRnBzh/LFXfSAses5JMo8bLIRQjD/OD5R2PyvxoaR9WdxBqfkMSuUl6KdI2h/v2267ib3dHfgDlQBR89zRpExKT16Yby6fU/nXK8lhspSVLPZscJcgI9USOF8qhYOTx3KO59rKRhlmSfxPwbfpk7u14wkblesxE02cc+L3JYmMKBAGy/3338aNm3fguIqBRkuI9975lciopd0snHQOQya0OrQTCGVOZMKIoG0uY4iP5HmBwPg9cf2iHzDPSYY7H8qmdYCWwMBrPPW5bTYHMMzk3PLTZ31jvO52tYdOjx50EIYS7yGfnS0tqyVM2OkyAq+B0XAW0z8Jw6QvK70KQwR+54g88/H7oqeY8i0eI18oPrU14HHiUSeea0oqlvMuGxk9HFt81xwrLHbJ53NH3gXvlcoWvc42JiwuONbIyu12AqQzxoXaYXDMsQiBYzPtzs9YPet9nfX33mCMfPEa8ocUTPgbFmI1ao+xusL+mX0WsoJZPMTCFq7BTFwyjnr0pIHH2zXks0WJk6TfxTtwMYYIYwHKJr74/IokQ+dt9eYQlaX1qfEr59jqziPkMixImPJwmisx2WRExjxtVwJMwLkuIyD2ZBLK/DQHcWre2/3EHcf5mEzGMBgjHNKWxIGbPmDc8j3uPH6C9euzWb+0FMhkCuh0DqwrVPFsF++/8w4qS0UBFCuVshRZsvFbff/+Nh5utRGNE0glJshYQ1zfXMH6uiqOlG95PEGn6wmAV8i5UrxzuPH+WHjAMfPocR31el3mdCbrud5SzpnywrXdHVEOiIYEdSyJebnW8XycV12HIIUj8dqpbaLu3RsEkmhmUz7eBAkiMOalLD7jXfp8EuCIx8+EkKrmoFBcl9j1uLIU+4wKA/XaNoykittZRDaBjdX12ydui8cLoBj4aDV2oCf9hfelZw1I9j8LUvhn4I8wHrMImZ7ViuUX74cm4wDX1nOXUoh0/B55T2ThsjCBSkOU8GRR4+HGd7O900a92VPHJROyTrDPGRtIwZqZEpZcn4XGkyRMg5YAOrZ29tBotZFxTZTyDkoFF/mcfcRr/qx+u4y/57c6HGlg+oBzVSqlgLpY3exEP+3bVWx3RnjYTWDZSmG96CLtOjJ+H2ztouoN4ekuPD0NX3cwmQHoCouVY5aFJiIprQkzeBQGUggfF87E95DEGPnEEDfSCdwqWLhWZCE198ojdPoDPG728E4zxL2+hmiK1Yz41vJa4kusy/dKIIoKM7FvcAxi20nASGrohGNcs8b4dHaCSSKFG6U0ijlVuKOY/SHanS7eqA3wy76FkFLSjB1GQwGDCdae1WQ/nySbNikF1DKPiGfyfEUEZ53/Wf6egPAdy8Mty4dxTDL6+Hnj3JcCzxg7k3mpgN5ZjTGYrlsolZakGJvfksrPsMC+iX6/KzLlJ9daZX/GOPtwcVx8rRj4ZZ9yPqF38GG7CvX/EnJtWpVxHHFtp1Q1GcOc6+NCn/P2H+WKlXwz+4J+uiwimGB8KL+U0BKS5/m4mjxzryf+x477bAz/w8/AeYXsXpZExNLf/HvaIHi9Jgyd+6l5CupO75k4d8n1k98LAWI3o/ZMH0UbeAP0BnW0Em/CT+wsdMlkQsdG7hVgUoCpp1D33hBrrd+ktpR5EQX7Dmy9gJ3uP2KvdxejKXufeL5UE+e+4gCLR/g9MKaBAccowjWKMFKuWIUNuZeLuugFewhGzGuOkUgeSNPLtx7nQRdNns/o5Cvw9xJG3xX4ewmdenXKqx646oFL6YHp4O9B4lVjYGdmJWGq/GGVRI6AYfuM4KfAKRPg+169tmMdCUK57JkElA0LvfbWqYGygG0DlWDOZmczrc7qEAbG9KogIzVucZKTG1oFLlLizRavu+3tPVAu9cbNDTBYVcdQJohVlwSMFfspneZGVyXy1AZeJWuLxeJc0oZn3feif682ALH/n6q4tx1j6oabAQifh89OhtSQu2EBwZ+tVD3uCyZx2E8aksgVSgL4zJIApzcp2XFuOo9sviS+lOJXvC/XuWg/XPTxuslqVhsRgZN9P0F6N0oRhB8+TaZTFppg8KzNH8Ghveq2JESZbJEq4YmFdHYZmcwBM4ZAsNdvCBAcvw9uGskI5gaNCbZp12AFNRN3MTudEkn8c55Nh3qPSsaPz8lvkMk9xz3wBVXyWB4sy0CGiaNz7ukIMDx+3ECj6YncMTe4h78pJrWZdCoV01hbLcCxZ/seX8S7b7fogTRCJjtNlv4irnD0HLV6D8OhJknjo35LGlw3JxtpshYuKN4/8QC16q6Av4dlyM/7lCndheUUMOgTvDqQOOQYooIAkz0b127BTU8vNmjU99Bp7oHFQse9NoeTDIqllSMgxfbWQ0xGHaSSp7NaKctMKXfHzWJlbQOmNZ9/E78lsmf53dLOQDFTjya4VEFMQu6Z38KzV2tr4HpLr1jK8AeDhvjFXmRjQjxfvC6M02F4FAwWtioLdhwm4M/+qFudAO2OshsIAgK4VMUgMKnWRBZNcewyASJrbYKJLE1AUPcCwN1F+4Xvq1briScmfVR5b2S0KhZD+6nUN8Fgesnyu5g1pyt2hgIjOV9mMqd7hu7sNLC9vYtisSDXo09zuUxWslp3e/0Ar732Jj772c/i3v0PcOP6DThOAs3WAN0egV56QNdx8/ZLUoDGczQbdTz68F1RxmAMk8u5UqzFb+7119/Apz/zsjCseIl47Ha7Hraru7h1Y/PMpB+v4aaVv/FpiU36UU5GQxmv04oLRsMxGq2BMIPniTM4nqiIwDWHxQinNX7fZKbffvEzZ35/tCN59+03sLJafqbCgv5gjGL5ukg8Hm57e3votqtYWT67oEo3C/i3f/09/H/svXlsZGt+HXZq3/eFO5vs7S3zltk1kmYkxVICWFaQRAjkfxQgipDFhqxESMZO4gS2BFtxhACxociKJMOGFCdO4tgS7EBIrIk0o5k3+z6v+73eu7mTtS93ryU4v4+XLJJVZBVZfN1vxA8g+j2y6t7vfvdbf+d3zvnaN76Nv/HXP416vYGf/Q/+Mv7hb/2mvMu/9Ff+U/zSL/4VLC7M4xf/80/jH/zmb+DpszX85m//jnz2b/63/yWWFmbwvTvv4DP/3+fwX/+1/wx/93/6bVxbWsC//uM/iv/oF/4L/JPf/S08efoMf/fXfxu1egP//d/6bzBTzEhi24ni8aFUsbCwcG3ovoHr8rNnD1DIRgSEi0RiMLQdWJZxRG500jH5on+eSTGNhs3sQ6QyGYQGpMfPqjsTKfZ2dpGfKQ5t00PG7/ZBfxQQ0zCxvbmBtbWnuHXrOorFrJyrguEQ7r/7FLWmjQ9++CMoV2qwrBZur+bx7NmWJFl9+MOvSrU4J5VKTWxtl7C5sY5cYQ5Li3nEY2GR1Y1GA/jiW1/FT/6FH5fPVio1fO2r38bi0pJ4YnNeokfiTDEFr0f5Je/tVUU95mMfe/PIowuwJv729Fi1JFmPcxETn44X8RmutAVsJsudez6uFfyh+sFLTGAI+tFotCX5LpkKybO/KIXvx6DPbNOCZlAy1odkMnnm3DOq/i6ARBCIIH8mFcZscTLJbvd9c6/OczP92e0Owd2AAD7uOUD56BqIRnxYWaZU/tFENc67Lc3G040qdkoquTYSDmNlaU6USeoNqhN0sDibQirx3oAO47539k+enwjEuUpNx79LIQDDZgJ0GLulqvy4wGskHEIum5J+SAAtk4oiGj563nD6HjyzQiLD3yWT1edHgDYqfvU5ObtQttcyhTl7vBAkDXl6mAn28Hqih+tzeUm+5ffqLQ3f2m7im3UPzEFt/8GL7Hv1+oNBkWEWCWY5r3XREdlk8wQzmSz0oKeHLNmusS4+MJeROAXvSe/g9WobX9hoY906OVZDPuBa3Iewp4+7jR68ESYeUqHm4mDWuO/1eX4u7u3ipYiBm2EDgTMA4XHqKeoMA32UsRKOWSbAuGORZwjx32XfCoSRSmUFIN7d3ZGEP77y43sx19KH4DDjQF5vUPYm/H9No3IdVRtOB6aZhBSPpyUJjd/RNEr50h/66JNxzVLyzdz7ti+0jxqnzc77GQX2aiIrP02w161PMKhiMWQ2u9LcVNrRtbqsX4wnTrO4zG+qTKQzM4gn0u/JOOS5o603UMP3YPg2J3ok9hWyZdHPIhyIoKJ/F6X2/Ymu8SJ8OOxPIhN9DXYnCL+3jZb9CLo9XEVRVAJ6Kh7Lvc5i+kO4UfgUoiGVuOf0LDTtCv7vp38f3618Vv4/5k/hp1b+Et7I/xii/hR8HjW/lluP8O7OH6Ft74ptkRA3BoDgi7TNFfh7kdYb8d0r8PcSGvXqklctcNUCl9ICZ4G/R27qYcYZ/ZwC0Nu78id6lpAlTEYKM99sk0FUHopPZ5VO8jCaZgsYlckcek5M8n33swR2GThjhiKzlJnlPlhUNjgDHcxgpFemcwAQKyLS1MoAACAASURBVD9bBQbzh3K6UXpoRpSH5kVZSud5nsHvMHBPn1yyRxnYERatV5w0Bwp9yLhpDELXymOBrMyMJghH+eNQOIZ8cRaxWEIOnud5ZgIppb1taK2mHFwlA9jjQSgcFC/oSZjcF22zSb4fCqcBb2C/fyu2k5KFVUAwN+fcnBHcIqNN5/N5GHR3ZXX5JsikYjD9kN0ontPdEBKpGckIdgsPfFq7goDfOWBPsX+W9hoSVMtmzw4wH38+1rVSaUm/yGTiwtKuVMpIp1VA4DyF/YKJEfQKZ7D+/VbqdU3eHf3HjjNjLvtZGFgm+5fj6jj7NxTiAZuJGjxcTm8uHXwmra1JwCgaUaDcRUo4VhAmgG01j/jlCpO7bYhU+cqNl5HKZEWWTOT0RJpTeYYpNu+WMK3ptzU4t+hmD8WZVQFw3UIJWb21DZzh99uot4VVxOspkM/G0soNpDM5kVHb2ngK2zSFkXMCvPUo1j9l7+k3Oh1Z5gBi8SK6vS4soyZWCGcxlMd5L658mAKpx5+bJZgTK6DrWHDs1hG/SVonWCbHhmJjnVUqNUMYTtl0SJhBlyGpfFYdCDTSf5hjmezhceo9eE1/MIlgMA5T3xNWBOdntsOkKiPD6kmQJZqYFRlqvb23D+yfnrzAv1IlgJngigk32TjVDRPtpn4ucIJ9KhiibQC9XofflxKelNHmXJXPxeAPRpBIzqFefTaSlcx22NltIR5TQfNYjMHOyZ7LbV+Cv5QDfPWNDwujyC2Uav+Df/Z/YeX6DXzkox+R52cdv/31L2JpeXSi1ln9a9jfDQtIZZYOfL7dzzAhq2NXhc14euGYDYHsRgZcyeZnYJ7y6X4/g/xkCanfeyiV7QnIOGXAVn7fY4IQg0Mh2VP1JWg7/DvufMOEgk6PNiY5hMNKSWDcwvVy7dlTxMIDPqbjfvkF+px4aps91BuUfwwimy9MZY7nIzJJsLS3h2wud8LXlH/nuSkeT6FeH/A1JpPYstCsVbGyepTBSzBup2RidXkBTze2kIx5cePa6bLiCki2Ua60QAny88zHknxYbcEwbQF0uRaKD/eI4cr1fnOrKpYABHd51mKyzeq1o7Yxk3QDXlPkPmm/kHz+oCPnr3rDwm5ZE3DV9RV1n0nOBfTL3JdE5VoUCQWQkXVRnXcmmcZdOwMGlNMZJnaqZJzTzl+ttomHj/fknUuiUs8jideFQg5cE56ubYn3ajDgw+JcWvoS10raPb3fCgHvx2sV1JoW5mcKyGcz4CxYqtTw6OmGsMeLuYQwkLl+Hm83CdhLArRP5gGCb8oiSrWFAs0pi6rOfS5gTFnod40I9pyA7C0XvAZezfixMldEPBLCRsvGF8s97FheOJaJXseBp9+Tef74qi8WFbTHCIUhp/Z9CWZ+j2Ayn2eYfUekb+OliI2PLOWQz6ThdLu4WzHxpQrQZoIyvYf3PWPV+nJYeE/Xy1ftbY9HCwDaULMZzAExCrYnPzkKo36/9Z9J6svnzvo7+EBEw3LoJMA/ybWOf1Yl8ZNYQQZwUBK4ub43m03oelOSYjkHUMEtHqeSg9rTMF7F2Bb/HTbHsy9TbYD7TrKA6TXuJh0wttNs0nrJPkrW2FdpoEev7Du9HB9UaVDS9/Swnca55SLtNfhdAXs1TQBvzsnnTUgfVR/F8KVdGT2LqQSozuSN2h4MrY69PYKBHszPFyTZmOpljNFwvdzcLElS7cxMTuZbTTOxV6ohHosglyOxxp1n+njyZF0SiRcWZmXtJHmFSg2m3cfsHNXmhltATKsd3evwnMzzcaX/HRj+9Ykvv5j+BAwrgng4DN15iFL74QvVXyZ5oNuFn0A6ch3dnoHH1T9FTX828usu+CtjudNH0JfCaws/hULixonv/KN3/it8q/wZ/Nwrfwcfyv/4kb9zvn9n64+wWf8W+h5li8RxOMgCnuQZjn/2Cvy9SOuN+O4V+HsJjXp1yasWuGqBS2mBccBfAoA8yHY6BK/iIgdGOUdKZpV3t4QlQxD0sovIaOnM7KV03vnvpw7nBlqttmzK5KAHBegyyB/cl3Y+T7DkstuA16ckmivHrJjWlGAbTwLblXAia5uyfWRc8oeALiVxJi0EbwjktlsNGIaGrqPk3CYBh7nRCYVebPB3sF2Y7EAAnYkOKphKSbGuMBxty5FAKg9qDJzz38FAwtH29UL5Daukhl7XQUckaDNHAkoCvutV+L32AXNKBcQo5dqVfsvgORMamEXsymeT5bW3uysMUgJqZOWNKkoGvYdcvnBuKWiC4PQ7JKuNh54XtZRKDfECT6YotXk2qHWZz7ErXo9BROOH8ujqfl4ZkxxfBIAvoxDYrJTLiIbJ/r1YNj+l0qnsYFt1dJyjXsWtpi6eQvJUp5jhcW6ivxBZmYNFYle+NDLZmSN+69ubz9Dvkf07XuswiMqDOaWeeVDnnM+MWo4bzvt+AiAXjH1SkjccTUvwn7Lx9P92AwWp7Cr+7t/7DTx48EDNkR4PPv3pT+P3f//38dM//dPIZ7xw7NMBFQY5CGy5AcjTnpzXV7YGE0goUwkjmhcJus5xMNggWN8RL/nnNW7ITmKw10cmXOjQKmC8HjD5p4Jh+l9GoGt7ZyZLeX1MBqO/ekfGAN89gzeUTGOCB/dNTHDI5siQni4zYPInG/0N9l2y29jW3Fso2cHxvME5p1Rr9EcPSkJXND4D22KSCZlkF/OeHlZjgqTlvdoB+NtuUU1B7UEePnwkrP2Pfvzjsv6xfPtrb2HxGPgbiuaBvheWUZpKHU3Lg2RmQZKqBgsTrbp2TdpG1vteD8+ecQ7riTdlInnom3ee98nERTL3QmEmMEQRi8XPBHVFzrPRgM/DfTVZm/Rb54SqAAg1HRJAYlJkH5oB5AvzRxRu2N5UYgh46Ud4wQn0PA8+4jsK3OV82ZOkO+5JBscdk6/29poIyx54PEWIcarH91reKyGdSYvM/fFCmcxkMotabe8ABBRGqW7A1DUsLalEPL7Pdx/t4dmmYpmQUfSJDy2L5Pmown3hznYVuXxqpF0Fz0/cq5KlS1UGjlN33zjqugJ4NnWUyy3YDv0v6aseHrmeKxBDl/0L+0QiHkYmHUM+Nzmr9XiduP6V9moyNzHR9XkXkXOcsN8LW5prmelIG9LugvYiPAedVXi/lmZhY6eBeoMJVx2kU0lh6DZbbeiGjljEi0SMyjyhoR66Z93jef2dfb7a0EUpwrS6aLZNtNpqP8l1KBlXCQiREP3RQ6JKxD48WDj+XKsb9T0lvcpzmZsExP7JvZSoVHkCMlfz/8lsp8oT78X9IsG2eDwpCk3cT3EvTs9V19/VTfx1+sBmJ4I7ehRW//BMwXMw5Zf9geC+xLFX+eo6tkgwi+yzWCwcFjKEE3BwLdrHajYqfrl3tQBK/bDYMngdA5EOJXt7qPcCTPU58v0D2eegYpAKQ3hKJer34EbcA+ZqvV3voTP9JX1KNX1vL+P39JHzO3g5YmApOF1Q2H0SxRymVQd/Q49lXayBXI93zgucl2OxpOwnCB7zXF+tVtBu1w8Yqkdbhj7Gim3MxAeOD16f4DMVZtT505L4wuAcx3sRGPb7Q0Ki4FrANYz3o5w0rVzISL+sQul2KmQwZjVNz97B+vJ5IhGuV0cBX3q+W3p9n6E95uFzzIbgvMIzA8d0OlMUVbzBpMYxL3Puj7GPNet1VLrfgxFcp87j2Nfye0O4lv1BxAILcHomdprfQM14Ovb3X8QPziRehekkkA7PoGW/g5rxaKxk/IPz+YFn+KF3OMeO5PLwgfe9xPmfQtbhtnsf5OWsfhmSz7zXFfh7Cb3tCvy9hEa9uuRVC1y1wKW0wCjw1w2UGzpZNCHML62MlOxkxZqNOvZ21kWadRJptPM+FAFQSi4y2Mhg2nlYqOe997S/50pIMnDDQBWfLRhgtuahHNBp92Sw1t4HBbhxZ3YmPRRj8aQwaycpwja0uYE3BNBt1GvoOI4cns8ra6r8ewn8KP8aekUxCDdpwGSS5xj1WXVoVwAKmQSKcXw+RjmfKxLNAl6/sPgoF0ZGh8/PLFsyBX3oOqZIWZNFNknpMK3aG0MqPSNBXLcwC5i+2eEgPbjGP9Tze+VySZiPZGTwoDeqCBCMPvL5/Al2/KjvMImCB1MGQxiQarUtCawUC3HMz2YODqiTtMG0Pss+Xa2qwHQiQenRycbEtOox7DqazuC7gXAkdmLevGz2L5N66rWaSD+TkXKRIsBtZll8HpUf92FUiOOt1dJAVuZpcwgPnqk0fWRPBnR1w4Pi7MqBhyzrSmadY5bg9YwvjSyBWh+lcOmFRq9yypZ7YZv0RjWGsivcdlEyzwH4gzEEQzHY+zL14zKzmTBCcJABk2Eos9be2/cqHv9NMMjJdWMcMJhXZWb8RGDwKVXheOcaTAbnMInP8Z/i8JMiIS0+mh0JXEtg6wXAkzwev7Baw+EMOt0O6tUtWIYmLB6us1TEYKB13ML1de3xA8QYnA+9N/sXBtbZvgS9OL/To5OstLNYaCJFHojC4+O6HYHedqXdD8c4+18gmEQokhJ7ENe3mIok7J+pVBiBEEHJBAydrOfJ1sOR6zmtA9Y28eZHfujEc3BfREYT/3XLvbvfQb6QObIGUGY9FEmj3dw4dfyP+24HP0egT9M7yM9cF0nFwVIul+HpN8VrWjG7uE9SbB41f6r25XjgvoL5M6FwHJlj3sPD6sWEMSZwmEYLva4uY+l4oWoHkylNg77nfSwskh06/p6C/Ukz/cjljiblsP5Pnz5AOGCJ5PhlFJFYlTOALWAk+zGZqdyH+Lycj6Lo9QMIhjhmVWCacyUBSe6FqBzBoHgmE8G1RVqTeEHb663Nyr688+TJawLGVGsIhcOIxYf7CjKoHo3GxeN30LfRMkxo7SaWl/OS3PKtO5tiCZFKxmE7Jt58ZWYoiCe+5g1N9rPpNIP9jrxPZV8RPeHnetF34XS6eLpWRqWi9lNhYbTG5IdJQc+jWKaFnd2aMIxdIOR51IP3VN6yPVm/BETx+2XPSaDyrMJzH9WbGm0L9SYltG00WvTd7Un/pI9uJhXB0nxa/vv9UFh3AtVU4yB73XGAa4tzwnqznY48HyXpmdjA8ZtNxc/1Dl3WpOvB6iYADbYR342aWz0IhSIIkWUr6kwEzTwC6IontU6LJwJeTHw6OYG5FiBqLxU48G91fTk5z+yZwHe0GMqdw70s+b4RTw9pfw9dfxgNX0yAYW+/hzm/hdtBAxXNwqOGgz2cPJMK25t7Vz/3oOp8+SKU5ZgXq3EP7tR7qNlku1Flpw/rcgSLXoRHHrsOPk8fswEbr0QMFP0OvFOQjx68uWICh2RNoVpdu83kBVqx0I7k6AtQ/8/EoxTS6azYS7BP0XOYiWlUAuNZ5nhcRpIJfFSqSO4DwvT1PUx4cc8egzE4vn/WjeMskUgdxBs4NkyToLUhSZLjxu1sy4ah6xI7ikTPF68Z96WFQrw+JZ0PE3e1dh21yo5I84eC3AcHJSY2bv1Pu7eSdKYVhxep7HsP+Kp1q49GvY5q5w6MwBp6E5ypvR4/5lMfRkP3IRmOweo+QfkSPX2Z4JCL3sY/+9YfwuyYWEjNi9rNrcItZGI+9Po6/N4wevtJOB504fT4uwh8npCcJ8XL3qtiklx3iccCDuxuEx468/oSCPqzcp+QPwm7W8Ve+ztwupZco9PT0e1b8Htj8HmCcHoafJ4AvPv/DXTh9UTg8/rR7THx3S9yzrw+9/JeKDvDXt8SJR8qcyjFB1UHegEHfUn5vahSMPlCzgZAr2/L3ykBrmSgKVFGSWnaOPG+Ufi8PjjdNmLBGbRM4M72Xei2Jr//+LVP4IdWf9rjWVz94FXuzrizwhifuwJ/x2ikq49ctcBVC7wQLXAW+Esmo7vB4eaRLNGFpRUETmER1qsV7G2vIZGiNM3ZmcwXbQgetg1d1dNlVVz0mtP6vmTZCxDWQSJB+dDxAsQKhHXkICrZx8kUcoUZ2UxPWpSsFTP6atjeXBP/QL6Xoz6jk16V+w2GvsnAYhb2UY/nya823W9I0KFJZrcHM3OLSKaOsnAG71avVVAr7wh7+mwGuwf0Nw2E4ug4mvgBX3YRwCqQQjI1c8T3lAHMjt1AMEAJyPFrUavVUC6VJDOXknXM8HWLm72r65oKpPr8mJ2dPQg4Ezy48/Y9YRvfvLkiEkWb2zVsbZVhaG2kMvkjbc2s9mdP7oNg9suv3MDcDMEvnwQr3/7ePTnM3bhxTa4zzUK2KQOhlHMOhZ8/O+S0ZxvF/mXbE2xh5jUP9NMu9ERypiT7zLoFQooR71iHjHi3zvVaS5IuTgMXOGbTmeHgL+fAQDiPVLpwhHW2tfEI6GtyOGrUWxJ4XVy+cQQkHmw38Rkv7SAcUSDoYInEigLsdWz6XfkQixdgGpUTTOZpv4dpXo/jioGf08BgrpNMvpnUroAHT8qZUebX51NBHF6DrIF0Oi2H5lrDQCrJtWB4YJL1ajYtWdNSqefHID5sc4ZkPcJQpcdapfQMjWoZoUgMM3MLkpQxaYCH+yQ+57PH99BuNmSdHeYBJof6gPLHnAR0G+wvbvY42V/0eqRfczKpAgtnFQb1/IE4ovEcTEODqZckqDetEozQq5Te1aWDbPmtrSZmZshIZaBrFe3WHrrOxSQEd3eqYydCMdCWK6QVy3+/XCb4e7wtycJiIku+eO0EGHxWu6t9XB/1eh3l0jZy2Sgi4ZPghAuMUq6XXtLzc5kTagqj7sU+SX9qqnewX05S5LslG9ev3zzS/1ifx48fIpcWHX10ez1sb9cPLq0sWMKSOMr9gJvtoXAaztH+/b0I5yxKV0LWRPG65NroWMjkF2X8ukXvtPDLX/u38Dc/9i9gdFr4tW/9LP72J/5fvF35U3x591/iP/7A/ygfZd3a7SZMbeuAHci+yfHI9WhtrYJ0Nrtfr+GtwWtwLbVsS2SehxXWm4wsgr5Hxi+/q2mgHzXZyfefVPHaKzexV6rCNJv4wO2TMo9UX1hfK+HGzblJXs+fjc+SQW1Y2NqqoFikXP30Hpv7cLa9rtM2iEkPyaGS3sfvyP5Befz17TrWt1pYXZrDzExe9kO7pQp290qYLSSwvJA50+N8ek9zviuxDbjHIjN3Y7sB01Ljua0pxRKOGzJxk4kIFuZySCXOD9SoeUyxeKnWMirJTgLirFeHieBxmbtcGwGOYbL/1TnaGmntwvVS6r4v+0yAgQlPtOKh5DMTZ+v18tDERLcl3b2QSjZhop0CvtpaG3c3Svh6zYumd/j5XRjCBHVDkQufy8/3Zqf7rYAXCHiVf/FcxINrMS8et3vYMaa3v5hujd/7q62GTHwo1kbEe5y7PZ26cK4Kh+PIZnMH6zETnsrl3X17l5PvQiy4BjyHCRJTtWlnZxvdrjk0cZrfoZx0IpFGPq/OZ/wdx02tVkGv55xpqdTt0v4jeWAVQCB7UF7ZbREm8jGBy9A0seqJJZgsou533jIo6UzW8iQKNZyfTL0pHslk83PgE9Rm/RnncBPtj+/vRaZa1+Xskc7SwzcjiX/PozRqddQ670IPPEPXM77KGGN/q7kfAdmxTlfDk+pbqFwi6Mu2Cfpi4iH8r979U7w29wY+uPhBfO7Bn6CklfCx5TcQ8Ibx2YefxxsLb+LVudfxh3f+JSL+CAqJIh6VHuL1+Zdwe+Yl/P53/gWy0TzeXHgJVqeL/+fuZ/CRpQ8hGozjy0++hI9e+zjmkzfxu1/9HSxnruEHVl9BVW/g7a17+ODia1jJLuDO9n08Lj/Dmwsvi3rbFx9/GR+/9gPIxfL4x1/7XSyll/GJ1dfg95mIBnOIB4sI+uP4n7/w9/GBuTcwE5/B5x7+MX5w9Yfx8syr6PQ6sDoVbDVL+NyDL+ATKz+I28XbCHiDuF96iG9vfB0fXvooPvfws7iRv4nX51dQ0dr40pOv44evfxKpSBq/95V/JH/72MoraFsdfOnx1/CpGz+CZCSF3/vKP8TNwm187NrL+JEb/+EV+DvtwXYF/k67Ra+ud9UCVy1wWS1wluwzD2CUyiyXGtBNW4KDhVxagJV6oyVyRvSi4KGpOFMcyPBzsPb0Kba21hGPRsRfaH6ef/djd7eKVluXTRslnBbmz+8HdbxdeNjTdUfiR8PYDhdtR16fgVZurAM+slh9kh2spH0nuzpZ1e22gWy+iOLswmRfBmDoGiqlXWHoMqipDrCup9GEldm/O983N63hCLPolWfiRTbWEz/UFL8gWdwavZockYJkf5uZX0IqPdzfVgKrtQrq1ZJ4PJIVfFA8PkRiefS7jkgwT/qup/VYDHB4/UmkMjOSuesWZu8SdKP6+riMamHDWJRn6gmY6xeJsPP1G9aDYPH6RlU85hgIYQAom4kJIMExwn5Elgrl7siGOC7ve5E24nzUbOoincc55f3UZxmgbzZNkZ/kwXuwRKNJ8cjlYXKSQ+k4bVmrVBH0dUXy+TmdO8ep5sFnDNOHwuyyZLm7hey5rl2GBxzjXVTLVcwtriCVYcBj+GH64btvIxxRCSuDRUlXp2GZZDaOfwie6CFe8A+TqUnWi8p674ocNpNDxhlPnE/IOOS/uVx234d08nVxWk1EZnc0RgnrLpqNsqyTVFFIZ/PCzmPm/qS04lqlhNLutoxJYeKM8F50mZzhSFDaUElOTja3yl5GcyTYTmZ+IEgQ+XwBIsV3en6F7OFEchHt1rZ417IwiUBZeISENRyJkn27OZas2uCTUAJWsfJHt427XrMv5PPpI96uHm9IPHsbVUq6XSw4zSA+1zfD5vNmkUxS9WKIn/gZr0KklLc3RdaWCR2tRkMkDiVpw+9HnXN3OIx4Ii7JHuXdXdy4MTf1fQnvvb1dxdxc9kSyzFm9iSo2jXYPy8tH/c5Y362tNRSyKvmG76RSboJjZVzA2QWGFBjVARUm48lZhCPKF77X7+JZ686JKnJNyIRmkAoWZN+zs7ODp08eYmkhs5+EoUCgYfMdGfO7e03E4nGZP+Rs1GpL+2dyJ/eUZHiEw1EYRnNov5JEmEYL69sV6Se0DilXqri1kkUq7sXmxobMUQzAt7Wu+PYeT1g66x28X/6uWJk97O5WcOfOu/iJn/gULMvG0ydbwmzZ2SmDc8j84soRKXNazTx7fB/pDNvGi4WFgnyvXqtje2sHt27flDFTKdehaS3MzRX316fUQYKSrFtmB5ZJsIR+mlFJaB3HB1uY1y1TPGf5r+3Q8z6FmUIW1Vod6WQQhWwU4dD55+7LfocWkwm26sLMZf2ZdLiytIBELCK+uc22JmBqPpMUf3aCu5OuZXwGl53L/QXnNzdJSj0fpWcjojLG8xr3u/yX6zXfK3+UJG1f1LGoOkDbKY+HnuejGIRKaSrg94uGgsvWc1UA2E8I1BwyF3kPNVfz95Su5fgjmMt5g+ofmUxe5nOXLUm1J/ZbtQ84/qaU7QaVPQ6Us8i07Phx14hi0w7CHpCIvuz3/CJdn+BwIeTBXMSLhtPHw9YVTZjvh0DwSsjEzbCBlG98yd3zvFuuu+zTBG157qTEc6NRh663ZEwdZw6r5DPKRAfk7EQrEBbGnrjvZ5LGsHVT+ZVyHERk/FABhdfmHMDEK8uizPrRwaPmCvH72R9fSv2AEsjutXhvy6LE9EkVGV6/22GczgYlopl8GYlF9/f8/KZH1maV7E5Z+Yvt+85qf5F67zow9Zb4N8diacQE8H1+u/JWo4ma/Qha4DE6HjKPxysBXxgLqY+joXvALmB1n6JmjPbBHe+qL9an5pJvIBFaRTSQwUbji6hoD5Q6z/dJuZJ9voQXeQX+XkKjXl3yqgWuWuBSWuAs8HfwppLlJlJxh54mbhAmnkhidn55qMcVr8GNXrW8h2athEQq/p5Ir4qnktE51RuK9edBkoEdBlt5ggtM4KE78UvxcPMcElk6ytg0JDOyi27HERmneCIlG0JuirlppawHf3+RTSL3lwT3GDjiDw/EF7nexM+8/wUGEunTwjYnuDzICmegPhTJoN/jBrk29SAmAwkEgkXuudNBOBLB7PyStPewwr4u/bVRUfKYA15cHi/lW9OSSU7f3+dVyKYNhrNIpg6TLliXVrMBx6aUmgpKjFPITGi26INtIJ2KIpOJKUmZKRfTogQwfbxMYVDwvRSLccwUUwhMIMfMgyuBZPbleDwyNvNryo8ztcttbpYRDJGFd5RtxYMu2b+U5Jom+3eaks9Ta4QzLuR0+ojGZwVUUcCdCjzs7jyBp0cWqge1GsejDwtLq6JSMawwYabVrEiigHsdfu6AuUwv7970mdbvVTuNug/nPgZp2m1tPzOdfYvgZGRs5qnyHSM4TCaOYvoMelK5ARr2WQaKJUjs2WdZ9hngu/gB2usNik86A9W9bh+UZONUlUxnkExN7pFlGrpIrtZrVega5Uwpczd6jaSUMJnNDOpOS0Kb70wYCFFK7/pEOpnge6Npwuf1IBYbD4DndSghx/fM/QzbpVAoDH2/DH7v7e1KMJt9YHAsDPYhBtDoQ1YsFk4kpxzfH/KzvD/nZ/YFJg7wugzUs98Ui0UVUI8WFDtEJyu4D4d+tU0T8YTaF8QSc2KlQN/safSZ08aexxdCKn02+Gs7gNfHpKU4YnF6qp6twkJ1DgJUyvu0fwK8EyaLxgAmpZ09Ivl7beUGEonEkSpvbKyjWS8jl88dAa7dOZCJPPQMJihJJofP28fMjAJCp1mYYNVuGZhfGM5wPe1eypPYg5nZxSN9jX2mtLeBZJzjjiyivjA3k8mYJIkdL5yD7j3YEWsJMvPYf10Ah32MfZUBYcppJ5NR5DIpxJJFOCY9dl3vwn1/tWPJG2ftlxRT2EKzZR+wjtz6ca0m00qBvUfBDAEYdV3YQZbTwdpWAy2N4BUQD/dRSHsQjVCK9nQ5XwVccf61xaeUTONxQMpp9oH38loCOIhVg5JDZ6Lc2F02OAAAIABJREFU4yclELBkIgzn4Vw2Lt6vtB843hbCErdVYiCvwcRAfmccpQXFcNVRb5jQjC72Kk05O7CPMKFxvphCJhVGPjsZQ/4y288Fsumbq+td9Po+AXOZfL25Q7UfJhIFkE7FkErEEI+F5ec8xQVzmfzAduHPYfIMz7lK8YKAkZytQTCUCTo92Xu5YK6yrfBKQhXXCe5zT7NmIajD5wiQKStn2n3pZQp37tflOHDlPh/fHfsI1yAqBaTTOUSjMVmb6PdLxSNdb6t6yJztk30FAa9Ox5SzOgEzshSLRcXKb7UaMM32uRIz7L4Hz6ww3taj0HovhozzefrCNL9TDHtwI+FFxerjabsH+woXlub1oY9CwMHtsIHZoI3gFFVaju/juFaLMozfJROQXa986GlZQuWN4+EBNeZ8kpybzdIyKi7jlGzjRqMqtljDxuUg455jU+Xfcd5i8j1jc0zE7R2ZE1xwmAx9gspMEuG+keO33W6ppI/9fYFK5FBqSErSmaDx4b5SrMAsS9YJIT8EVMLHRZXxpjkmpnmtdquNhrWGtu8BbO+hAstZ96BV0lzyI8hGbgIeGxv1r6KqP39P31iwgKbhhdXpIxcLIxlJ4v7uGhLhNHKxEGq6hnd3n+DlmdtIRSiLHMI7O+swOzZeKq7A46nB7BzG8QrxWzDsJD774LP46PKHMJ8q4AuPPo+nlWewuxZ+7PYnkYnyvNaB6cTw9bXv4ntb38G/+6GfwUouC93u4a1HX8P3tr6LH77+Kbw6t4Bev45O7zBungjNYrth4KvPvonX5l/BjfwchcZBCW2fNyTr9v29NTSMJkzHwsszN7GQmcM7O/eRiRaQDHcRDWTxzfU7uJG/gUQ4irs776BhtGA6Jl6evS1tUdct6E4HhXgEkYAfW40m+vDjL7z681fM37M6/KR/vwJ/J22xq89ftcBVCzyvFpgE/B2sIw/klGLSdPMgNidAqmMjGk9iefXWyGCiAtZ2US3vIJNNjXUQf17tc/77Uh44Cl8gio5Nv0sli3W8UFabzGoejlVmpfIfOisIRYam3+cVUDJE/9zLMlebsAHo+dqoNZBIZVSW/j5Ic/wyvW4Xezub0LQ6ksn4kT7g9YfFG5AyQydllT3weHl4D++D5szanKww6C0yYOKB6IiXNYFggkXsm1q7jUajJQFEZqkmU0k06hU0a2UVPAoeygj7/BGRgO46hnj7Pq9C37tAKINM9qj/Hg9eHaeJWMQjkq21mgafPyiMIb4bZtKXSlUBzRjMJgjAvicZs7aJuZkEctnR8nkqE78rwHGtrotPGb20VLb8IXg8mPVPYIKFjLhoNCxBXnoRUyk2nY4MlYzl9ynlTM+5RHy6rOGLvLNyuYaNjV0sLMygUMhgY30H9+49QnEmj2wuiwf3HmJpaQ4rq8sChmxu7uHJk03EkzlJPFDyTxqSsRDW155gaWUF8wuLqkp9BeQ8ffJY2D+zc7NyMGVhsJ9SXHPz80jve0DWyhUEA31EIgSuLvJUL+53TSeEQnFR5LTcsru7g55Thc+rPNsq5Spm568Jw3NUkPfBu28L43mQ/cs+lslfR7u5B8fW3vM2dOf+87a+jEW7i2bbkCQaxzmUHhsn2M37ujKL7JMiS+xXgVW3cEyrcUu5eNUXlR9uDNFYBrpWh0PZ7H3wQ5hRdUOk1xXDPIh4cgamXt2X0z4EgxlsIrDrC9BTOSI+zJxTR8k9tts6LJPsna4Eb2/c/gCYhObOO8JkqFZQr1dg6rpi35zikycefwE/ItHQEVng876Pi36PCVHx5Dz09q4w0enPyiS1ZDJ8wLzis1PGn/NEPE7J9OGSz5xzOdcQwB0Eeem3KEwsh4G5DlKp9KlgkhvM4+cYXBssrNu3v30Hr712ez+4PhxAJ0hQq1WxsLCgEsA8AWHeturrIhHIQmlwr0+BLMFQGoFQFHprR4KA0yz0+ur2vJhffAWVShW53KFE4qj7KG9IRzzHyZJJpQ6VCAa/I+wWx5F3w/HnztNqzBDMOv1ZGGhloqALMrjXLpVK2N1aQyqTGmpTYTLBo9VGlkCx14vt9Q0sLRO4H89yZPhze9ALxPGzv7GKX/rzv41X5z4kPmmfeef/xB/f+V/xOz//LZhWA199+ie4s/GW7GOXci/hz736MxK0vl+6i28++Qy+s/ZZGFYLn3z5p/Hm8o9hKfUaPvfgf8N2/THKrQ0kwhnEwxn8G6//HP7xW7+C/+Qn/geEe10Bg8kK7oR9+J0//jQWMrfw7/3wX0e308Y317+Mz77zf+ATt/5NfPLWT+Ezd/53PCndgdMxsZx/GT/5xs+hZlTxD/7kryEXn0MwEMUbyz+Cpext/C9f+BX85Z/4e/D0LPzxvT/AnY0v4N/56C9iIbWMLz3+V3h7/fMSkLs5+0E4HRvb9UeotLeQCGeRihbwo6/8RfzTL/8aPnbzJ/HOxpfkvf75N34ecU8OvqAfX3z8z/G0fAedro2l7Cv4yPy/Da2+jnakiT+5+0+QjOSh2w28vvSjeHn+B/BPv/Jr+Pc/+SvQynvSPw7BtNG9np+hxCY3DKvXj7KspzlWjl9L1tqahq3tOmKxxIn5gP2fgXgmtr7+gaVzebmOU39JHrE7klDIsVksps/8GpNN2rqFckVHtWGLDy3n/weP12A7FgrZOBZmk0gnz07wOPNmF/iAeKfaHRimI8zc7b0WmEAZCYewsjQv/9ablHfXkUyEUcilhnpDj1sFlQzdkf7E9WKwqHOpApPpM8r/dxxbeT+HuU9QnoQCpthk9tHLsiHv/bgqg3vWVQy9LnodG55uE/GgIzLrLO5nxhkD/DzrTWCYGzcCOV2Czh0HXQTFz9sfjMDr55rlZ9aa2FTIv/ueptzPKMnb4SAsASKtrSGeSEjyj/Q751CRh//P90Wwm9bp52FH7zoBfK2dQL17kbl63Lf9/vpcKuDBcswDpwesaX3owgy9Km4LxH1dAYavh0yEvdPdJx1vZSrfcS5IJtMSMzAMHYbBvbqaOxg/GAb0ck8TicRRKMzIGYJjrdlsolzeE0CWyoLu/p37VMYkuM/kXNLruWzdniTeu+PLHXeHqneHtWVyucfDJDAm66n7sTApj0keihARlERL7um4Bz5tvuF+TtfoWUwp6yCCoow0ubLLe91rWd9Ws4YKvgPTvzXR7Wndspj6OCwnilAAaNsPUdWfTHSNy/qw3xtCNLCILzz+Bjbqm5hPzsHq2nh97nVcy83iwR7VfPy4ll3Fnz78LFayK8hEs9iob2AxnUU6WsTj8jpmmFDua4iXrmmn8cXHX8Wbix/CXCqIbl/Ddr2Nmt7GMm3NInn5juEYEoO8WVyVteStx1/Emwuv46WZV/EH3/19kYtezCTR74fxrLqD+VQeXk8NulNFJJCl4De+9OQbeFJ+IrJMhXgBn7rxA5hPLeKtx1/Bvd17ah+dWcSbiy/D623C6rQgzxy8hs/e/5Lc73p+FZ97+Hnc372///klfHDpFWw3SrA7PSxns8hEM/j2xj0BlpcySXzq+pXs89T75BX4O/UmvbrgVQtctcAltcB5wd/B6nCTR58l4xgjmJupeCKNlRu3T9SemyhmA9bKJfEOJGuBDL7vm0LPoGBS5FRtozbWYxGUZBCDcsPPi507VkXP+BD7gq5R/pNZ97ZIsM4vXZOgwbDCDc7O1hrazSrSmaPJAPTXJRjQsdsjAfSL1JlgNetK8F36azKDVkuHbpi4eesmslnKlx4FMXe3N6C1aognBmWEGFwgoBrZr+vkoPRFnmPwu3anj0i0IP6og4H+er2KXqcFkpjL5Sa6PZ+wV1xgSN7DThn1elOydgnisjCYwzJMDtH1riGAwIMVD1MMhqdSDAb6z0xiGPbMZC4FAww0MZmkg2QqJkyB77fS1kysbVTBGBvbloG0ubmCJEMMlkCAgTa/sH95OGVRh2GVDc3vtppN9LsWohEG2r5PkV9mbNt9JNLzSCTIxlAHefa9SnkNnr4hLMlKuSYJDvNk/w6AxINturO1Dr1dRyx+lPHIBAqvzw/HrB8AUdPud7W6IRK8ZHMyMMr/3y23EQ0HMVtUMof8XTQcQCh8dAwxEEy53FgkgEazpuaseGJkotWwurO9GJRXmf2HgQsBn71koIUlMOPOHfw9PXHp52xoJfS6ZEUfBt40zRbGIplXBJhGBT0D4TQSiSJ0rQpb2vekXNt52pr1a9Qpv0qmUxc+72Hw1vWl596CMvNeLsgv+PBIZq5Ba1N6XFMeqV2CX8qTlO/aXY8IoPLZyX4kQ8n9PX9Hj0IGvBigOp5IxqSmapVSvnNIJIsIhhLQ2zvCYGJSFOcVgv+87llMRALPTPRxk32UnB/7BoHLw6A/n4HXZMIg+xwTqFLJpLCnjycmhCJF+b5lVhQdeqAwsF6YfRml3XvwnAEEN5sGGrUq8jPzyOYKovbhstTp/b357Cle/eAnj9yfgUtalfi8DsLh2KnJAqxWtUyGdh/pbEauo9jw43cwMkVVwsXw5ED30aWPN0zcunXrSHvwu3ff/i4CAY+AvceLfK9Wl7ol0ylYpoV6tYrr19nGkxXOjUbHRCgQQdekOosPnmACTtdGiOuXpQmQFktHYDo6YqE4Qj4/emRvewNwPAH83uf/Bhp6Gb/0k78FdAx4+o5MJf5gAibZz/0g4rEkur0udLspQ5U9wDLpm8b5KgqzYwCOD16/B31vH2H6zPc78PQ9QM+G1evC6BhIRwrokTFEgIcAacdC2B9Cx6oJQOQPpmF2TPjIBuT3fSEYThfenk+YTf6QH07PRqfnIBHKwDYtkd7uebrwewLQtRb2rDX8rX/+M/jbf/EPEQulQJLS2lpZ9pSL80lkC0l04SAZzotsYJ8SmV0N/r4XRrMuIFokmVHP2eujCwVeiY9p14HDMaMPl40efHvch2m6hpdffmWylzrmp7nf2Nyqiac7A/7H5xQF9HIOtkU1ZnWZiVfjj4NxqsE6lEoNARLzec55p19fN2x8994uUokUFudmZJytb+3AMDW8dL2AxARqCuPUb9zPECBkO65t1WU/k89mkMumUW808ejpBizbkYTepYUCZgvqPHTWs4577+Gf8wpbj2odfIeKfWse+NuyvobBhFkGu2mfo1jYw/qA+FebFuLJhFo/BpJAXVD5KEMYYqXTtaoI+x0kBpRvFNisVDgGzyjs6wy6sxyvg4DPoiEO+H0qiXpU4hvXJE1rwzC7SBZWEIqelG4XSVtdF8UqFibNHiRYeTwwdEP+nhEriai0D4GvUCiGdDotgLRaV5siPz5JMXpe3DMieNt4cZjlk9T/Mj7LEc/j+P4rPrjFqykvCmEPPrd7uVLJl/FM78U1fZ4+FgI2Xo9qyPins+8+rd6UbGbYIB5PyjzAwvmXoGuptCO2MscTQgiiEuzlPpcqRWT+plIZkYLneaXZ5D7mpHoKr+36fvOe9NlOJpXqCZMe+b1+3zlVHYxnB7KCubaxHm5dW626nKcJcHOOVHtjRQw4LcFaJSTZMj/wvEWSBmMq9Cl+rwrv32o3UO1/D4Z/Y2IFnYAvisXUx+D3FtCHjrL2NurG2ntV/edyn5XsD2Kv2UEuloHm3H8hmM2X0RBXss+X0KpX4O8lNOrVJa9a4KoFLqUFpgH+DlasSyBYt0Qe2i1uBuCoQxgPaGTbkAX4figq41fJRCsZ5dN8+LwIhBiw9UJrlcS/z+/zyb8slBSetEimIw/fzDcbI8DCzGrDMOUQHI29dwC7YiQoli3lDXmQTmXIYFwauQnmhrW0uwXLbCEWP8zUZBsFQ0l4fWHYVuPAN3DSthv1eQYYlaS5qitBlUy2gJl5ShQOf0c82O/tbMAyWojHGSg+7AfBMIM2QWGv9QbkXqZV33GvYzlAOJJDOlM4YGYo9lYZ6GkIhzyoVjV0eh5EY7EDQE3kdHcraLU0kUVzQQAGxymhlM9nkEiMDkooD0bl80O0hUGRQfml4/Wn97BlGohGCHDsy8WO+5Dv48+5Wcs7uw34/CHE2I9IG9gvDLylUjnxJeKPBDDXt8SbjIDLsMJrEpTJ5VLIZsnkOzo/tZstGT+RiFcCZJMWsioI4jDIRTAlFI4JSzwapWTr6fMZQc22yBEeskgY3OMBGX0bxXwUkfDprAerE0a+QPbv4Vy2s7OFfqcGn5eyZBZq1Qaurd5GIjWcBUSFiicP7yEaU56sbunDi3R2GVprb19ydrLWIaNIazMRwiu+4ZwT2potMqF9EPRSMrinKTvw/VG61O/tYKYQg8/vFcCX1wsPgMHsGwzWqjFJFQOCsh4J2nL88nd8Py5IzjfNdYNs52hUZdRLgJVypZG0SC92O2SIKtDRLbqu/JT9lDoODmfxULKfLMVuz0bXYX2oCHJxZgbnYk130O31pa+yLtksgenzed9O9jaf76cJiIXDSWjtHfT3g92y5uztybtVoK9XZGCZsLO1XUGxkJUgE/clZGOxUNWBrAkCriKRP7BnUEEuepDFkEjmkM1fQ6P2DJapo1IhwOcRMIBjTc3fykpAea+pd0CmHD3N+LtYLCqfJeg8rhwtu0k8vQjLaKJjt44EqZQf7yJqlScC9jLwT9lhtkM2N4NoPCGKHePea9gbtS0Tj+7fFYng8DEfcH6eAcVqzUQqkxEw46zC56EsKOt4Fqg7eC3O6fF4Co1G6cykKbLA8/kZeW9u4ZhfX3sGvV1DNp+Hb4iNAutUr9ZEzSQYCqFWqUg/yeemCzCwDZiQQSBrZiZzVpMN/Ttl3duaB4tLq0f+TiB4b28TuYxaJ2SvEWCAuYuuw6SWs9c0zp17pabs0egF6PblSCQpwBJlXIeBW9VyGalUBJt7LWztNpFOJlHMJaA1txEKkNV0eK1zPfQEX3LBK3UO4VzuxY2bl8v85drEvrez20RLMzBTSKFQSIgK0TQK15larS1JbVTZCQaH7wV4zqzUdPGqbbYtxGNxrCzNoVpviOpFIRdGKhGeWr1Oeza2P2WW9yqaSJE3moac7zgnpZNxSabiVMkExlgkiGiE7NLptNeoeilfTPZFxdQlAEkAxE3aEoVWKBCXrDcCHIPJQ0y6pIIAwVz6mBO04LweCnNvrr5HgIZ7jpP+vcdrRalllWhG+WRKLScSSdmjNOsVlHcewN9ryN53GKg8eDXWkUfn7d0mnqztCtM5HPJhZbkALmum1cXWHlVLOrixfBLMlecl25jJSIYOqocEIwnE0vMIxyaXsj/+pHJdTZNEjkwuD78/KDLW/GGb8/klKdqxEAyOL/PMndSuE8R39RhqHT8cJrpclSMtEPN7QC/hhn3ozsnf5UMeYQmXzIvvR78fm5zy0TMBW3yGZwIO/JckJ31yrFDZwit+99zHKMUAJqZSXp9JgifHB9dtjiMu8fxx41/8PfdpVMvgXDZsflVznVIqikRiEtfgHM09JaWsyQRmnOL42YJ7ZNfixt1acD/N+ZX7XNZZ15WMNM+Srtw94yQEuc9SLuBzM+4lagXdruzTmah4nj0tz+TNVhl13IUv5iAVvoloYA5BfxiGo8Pu2MjFcmhbDbSsKqLBILyeDgyngpa1C8OpC4t1Mf1x9Hop+H19NMx3UNEefz92/SPPlItdRybyCvzeOGrGu6jq9+F0nx+J4zIb/Ar8vYTWvQJ/L6FRry551QJXLXApLbD27BG+9uXPSpZqLp9HcWYWAb8fldIW4vHoEa/TSSvQkYOQeQAEuwEWbqAYmFIyS4rl+n4s3NQ9ebwuGdtvvPmqBBoICj95uoHNjR0UClmRg+WhloGmzc2SbOgoi81ADQPpiTg3Xz2RKiV4sriofIRYuKF9+mQDpmXh1VdvHvxe00zs7FYFOJ6fL8jvtTY9nizkZ+aQL8yObE76GxJcJfgTPwbeEQQIhZWcFf32pum1p7LHVVIAN7i8RzZfRHFm/gi7RlhLpZJkiDKIbZuUzDYRi0WElcbCjXgwnITPH4ZjNeXv0ywqwEUmu/InZjtkckVp11Ey1mSyEwi2LU1A68NMdUibev0h8Qdmuz+Pohs9JNNzyOYOGT8EjQy9Cp+HBy3FWnI6XjhdyqXxIGaLbCV/GPyJ7rOB3YCSG8TgIWeSvsKDDvshPfn+LAG9o957o2GIN3mEUrqUQR0oLjOM8nI82Ip3tW7Iv5L9Lh6ArucaAT8ygun3mEMmkzpxCNZa9OM0EQ0rP6dxSqPeEmn6heVVZDI5CQYOK2TEk6VEP+/T5vS25kjwjr6tDCgOgt1kYgR8PeRzEZkfhxXD7CFXuCbSe27AkofvZm2TKRwSBCT7NxpLoThHadnhPopk/9pmS+o7eNCOxIqwuzoMaw+dnpL1I4OM/5LFxf+Le4rwIwTDcGDZXWG9cgxRYmxvr4KnT9fQZUJFPCOy8sFAANXKngRAGTBtN+tYWrmJaOzQ25PvkqC0MLr3/aooj6+Yb2Q195BKhrC7syuBW7L4CJq/+oEbslaztFpkXzmIRdXa7YK7tCAI0IKgo6T0GfBVcykTdDrin0uPb7KRjyYUMfAbkbmWjGjLcOewiwXSKP9G6TjHIWjoEcBf+sx4XVISdGoNU+aPYOD9LXPOdZfvhkAng1a21T7hdevzhRGK5WDpFXQ7XENOtv/OTgWlUgWGaSAcCmF5eQ70hX/6dEP+n8Al19ViISXA8TBwi0wJBsLmF5eRy62i3dqBabSg6TpC4g+tgv9uIShKEIyF7+/6cnqioLZ7Hfp5c+xQPSOVLo5kHFfLWyjtcpz30G7WcP32B5BInnyWcea1UZ+5f/e7CIV8Mo/C45fAXDhCn0c1xuj922oredJRPsmD1ya7MxgM73vBjjduuD9MJLJotcjuPl3CkXuVZDKLzL78v3vv7e1t7G2vIVfIjQStKWFISfR0LivzDsHgmSIlEidPSjytzTnPrK+VUJBrn+5rO+o6klij+zAzu3BkvmZyQmlvE+kkExKYaNbDxkYZhUJaADfL6ohvK73HydxjUaoHSrp2GEBPiVeCX+xn5YaBVruLl25eg2Gakjj30o0CggEvGvUm9kqc1+lV2BfvQI5hgsDHZdHP3yfVGk9pTfYermcyr8MjikmUKn+/FLVf6YBnGIKH+Rz38cOD/I2WKVLHj9cq8ng8l84Wcwj4e0glgpi/BE9r7qlshxLStDSyUakb4pE3W8jJGYTJkE/Xt2Sdov1IIZsU/9zLLG6CIIFEgrqU2OYewjCYKKOACWUbpDyzuR93LRlkT9HpyBzGPb3rLc61YJxEFve55ExoWZJEzLVHqTooyVSqsFBlQiUjaJIs1GjUxOtcKdOcXNRl7el30DXK6Jp1OdtRlYOfF0/eABVEyHjmj1K14O9PMn2VVRIbgWNDmKEi5Tx6I+Fa+7TatMAJwRcIIZaeG8r8ncZ7ZdsTEA6FI0imMgJescr07GZdlNdwayJZfr3nxQMzgvtGBFb/chMJptEGz/MayYAH/KnZfWiiSqL6STLoQcADlK3x1uTn+QzP+95Rbw/zQRsLAQv5gIPIJctKu4DpYUKKAm05/zE5i8kUVAYbBvJyXVEAb1wSpJnIr2lUz2CSixorbl7qqGlCeZRTxSxzkGTMvTHPp7Qmcc9Px+c23pusZ86/rgKXehZVdzWXk3lN/2EF8PJ53OT4s/Z6op5gGCJvTwsbkazmHGLsoe65g0ymiGz0ZXg9QbSsZ9hr34HpqP35eQolhhPhWaTCi4gGMrC6QNPQEfJHUEzMQLNLaJib6HTbMJ0ajE4d3X3rlvPc73l9JxJIIxt9HX5vBn3UUNHuQrPVvuP7sVyBv5fwVq/A30to1KtLXrXAVQtcSgvs7m7j/r27KBbzyOVUBp7LCOJGpV4to7S7gXSGh3T/VNg8530Qgh6djgeFmbkjl5DMvF5PDn3uv+L9s+8DpLUb/C8k9gM/573/i/w9kd4mYGlacsjnprAwSz/Q0YEhSh9WStsCApEJNlgo8RkMpWSjS4nOaZZBcNVlhdPTj95/ZBc1G01UK2XMzM7i9ksvIRqLSuCrtLMhkqMM4A1u2sORDOiPaBpV9KckJeo+r2LhqQQGbswZ4CjMzMvPqAADmUQE2OlLE2O77scheAaIUFrM6xNwfdp1HfWOLBuIxAtIp5mJfsikUBn7Sr5IyWH2Rbqx12XmfBe245FMevoH8j3R64qAklvof8X3JYHOEYxPMgjaraYkOSSfs3/aNPvwtK5Fj9ZSuYlgOIbIsTFIlkAgwMOrJYfdixa9rcGxya72TMScbDY0BTb3+uh0O1hauQF/IIRvfv0buLayAib5lEtl3Lh5XWTSN9cfo+OQCRyWwy3HkNcfRTI1C8emhF5NJC0pYcy+FxDQdEzUb78Rukggm5s7AhJtb60B3SZ8PiaaGGC9l1duIZ5UsmPHi6Fr2N54JkAHJYHdorxWZ2Fo5X1f2vFbnkCweLNaNuqNBl574+Po9+jb/BRPn9DTFMLULczMYmaOPoiH42l785kAxGyJmfklpDP0CPLi/rvfw+LyKmLxJKrlXTx6cFfCVyog6sHrb76CSCgqDOFoNHjA7AwE0/D6gzDaZdTqbQkuMuHiIGAh8qJeRGJ5YaTord19dtD4zzv4STcZgc/fbtsCzEajA/c732XH+lalqosU9nGZ7MEvj+OzOtbNxv0QPYx9QZAVzXvT57gniUoqYM2fdkuTn2xhVnznR2X7b60/ha41kEozWcCDdG4FmlZB19ZGJt4wIYLe9VQMiMXiAuoKsyCgwDfen0yuhCT1nJSHHnzMZGYFWquspKiHAM+jmkTAlA45u/R5K0og7SzWuxsQb9ZLCPiYmHQ4N0gArs02PDpfMJlobuGa7HkmnUuO1L3fB1mFrWYdG88ey37y+ksfkPZj2dnaQKO2i1z+0A6i1e6h1/cilTkph3u8XRhUnJlZRKm0NZGneDRKf3hr32Py9A7YatlYXV1VwGa3D4eJd7qNOKQUAAAgAElEQVSJ9fXHCPi8SKQP50MPoS0vhDHFQhlr9oVYIiFMlEqpJBLRF2rTIdUlsP7w4RZu3pwfS71m2BOzb5VrfSwvXztSP/bxR48eIJ2OKZBUgPSMeH/fu6cYLATK+Tf2p0ajjlQiitXrM/jW29u4fWNFkiX2yhVYVguv3lKSwZQRtywymUd7yqr9oqYSdOTeKtLMhBwGoemVfVbCAJPuKHPJPRnZ2SwEwfK5/AF4fdgefIMhhKMZ6K3NI8FwxZJics1lywaffDtk8LK9qMIxPz/8DMIEILJ37z0poa1xf80EEKohBXFrJY/FueHr9rjT7+DnqBxB0Jlg8tpWA7TcUO3KxKMwwiI/DyzMZZFOXi6Yq+ZeldxLn/R0OitjzmW8sU78u2URFOgK+1klZ6o1g2db7skJKhLApXXLWX1q9Px8VL5ZKfaEkc2qd8YzAvuzK7lKVRGVMGbK2Bks7GesBwGXcepDn1+9uQ2jWVY0vv0iAMl+gjABjlGKYefpBwp8cdj48AWUisNlg7/D6sn24348lc4gEk3Ie+bawHWGY6dc3hXm+7jb4j0ngK9rcVQ7003aOU8bv5++czPhRSbowTerXbgWwuyJFEQiZHdlKzzZ24x6u1gJWVgNmUj5mFB6ecA612IycJW1T0/G9SATWLF199fgY4+h5t4OwuGoALxuzJPrdK1WkX3WKNWJYS1CwJdMYEpOc+5z9xU8t3PuHlUPgsVcA3gvWgCpNYmkmJgkClPZiV7KVF5jgo2cI0xdYgIedCURiopMWs9G3WwiEYgi4QuLcpPtmCg3qN5mwPSUYQd30PMa6HtUIvN7UWLBPLLRFaQjK6hqLazX1jGbnMdcal5isjXjCSraA/GypWUP406HvP33oobqHivZH0LLCCARjqJh3UVNf/be3fw53OkK/L2ERr8Cfy+hUa8uedUCVy1wKS3w5PF9vPX5zyCXzYBzFyUhB2UpeVhiUJlZzzygusXjDSIYTkgIztTfmwwpBkmZhX3t+u2xg1GtZkPAa0pGkpH5vAtZPgRVGbIh63Lcw90k9Sb4S/libo4ZKCBoTwYcZYxHFQLB1dKO+DmRCTdYCIaEwmnJ1CZwM83CQKvLDnezPQms5ouj2csEEwlakzF9RMba40E4kmXqtwTasc9um1Z9Vca4KVLWlOFkkFEx6xR45f7wfgJ4ecmki5xoT/6dm/hwNKsCKUb93HWlv2KnH0QkmhKpSbJChmXIM9hAj20PFOuTdWPwrdHQYVr0maYnZkj5ZU6Gw0nziudbq4WA3yOyiAT0XvSigAkvOt1zPPCxh3PHMce1234kPPDwq8B1yrQfiXHJFXZ3G5L0ED0m98x+QeYX5ZQpHXXRYmg6bMtAJOwRf8hJSp1+qrZzMOcyMEemxuK1G4gnhgdo2R+ePboHv5/+08MBn0AwAV8gCseq77MZx6+VZvQwM7uKaEx5O7E0m03orW14wKxwoFyqIpHMSqLGcUa1+x0CPB3HQDSmgGq30OOWB3cqC7hZ3uPX7vCTaowZSCTCAjCTVUxgXGvXsbPXAn0JGeSnDOLxgKkCAfalyIRp40M85kcyGZMMbx7f6YXO+ZDsP4K7lIU+yIb3+BGN5UXqmXK6TJxRXnmTH/wZoCATimOGADLXCeUBfp5WudzvNJu0OGBC03EWs7ov+1w0mhM5ZSYhnKf4/FFEopl9VpVqW0pNstAfkGuElxKXmZwofRDkn0YQu1rew8baY9mLZXNpWXvYV7sdR8bRWcyB8zzr8e9E4rMCRBKA4LoTT6QlOHXW84k3d6UiyRBejlFwjZysRqPAX/cqMqfbFhKplMi+D9aJbLny3g5q1bJKEqT/s3gTj5aZ59hcufnyUBYnEzE2159gbn7mcG7sAbWGI4lSlO47vdBLjj5yDACOP8cHg8oOQzH/hheO8L/zDbWPI9nlv/vxPP7qH5UPPnz8d/z/v/qho6okBH6qpbJISJOJ16wrz72Z4uGcO9nbG1HXPpVrDDSaOhYWzs9ipYpAU/NiaenawY0U05Syq45YEijZR4JaHK8eYcYzceDZs4fCqk+lYgiHKNN7mJDk+lXn8wVksodSsupaTO5IQ2/vHjB9hj4lmZO0NCmVhLXpJspwPiZbmPsvdU+1N5uZmTli68AkHXoudxwd/b4pY4fPRonhze0a+n0fQiG1hg3K9zJpst3WJLCcSkZxY3X0GWDSdylyx9UWfF4vEkkynU8yeKko8ehZRaweGi0dlmWLwkQ6FcFrt2cRGzFHj1sXKi3RO7dU0ZDNZJBOKbWTja1d7OxVEIuGsbxQQCxGhYjRfvTj3m/U5xSY4AibnEF6l9HF/RuZuBxLBPU413DO4zwtyRmWDa1NpQdHlF9CkbC0J0HP8yZcKBBdLcx8RwQmMpkCotGoklpuNgVQYD2UfOpwgOSibcLvcx9IphpVSvjf3Au6lgBMfh0G/k7jvqOvQfC3K+AvE+Nkfrxk5u84z8N3Ru9g9gf6B8fiVNAIyhhXnsGtscGobt+Dx1YYX20nzrHTG6e239+fCXqBYtiDXEixhde1QziKf6OUtN0ji/j7ux0u4+k4K1FWOu7rYiloYSVkIum7HJ9mlSzDoc4zr5qXucYyscqydNnLnFUk2abL69CGIC5qdGpu57yqEmMoF+31Kpn/YcVN2hmMD7FO0WgC8TgTP9S1eNar16sSq6SaDfoeMC7H5E3akUhsx+8B/ZsDfrKe3Tm+j24/JNY9BIyVQphSV+NaSGIHzyaO3YIHTLg+/dBGELZLNnJX2cvZ3OubDWhmWwBzIUF4LHT9TXT9bfS9Jvqe6b1Dn4f2ACGE/UmkwguIBanE5YPT7SITzcLqaCLH3IcBzdpG3diA3WVS6vnKXPJ1OJ000pEiauZ3UdUePhcA+ny1P9+3rsDf87Xbqd+6An8voVGvLnnVAlctcCkt8PTxA3zprT8WidB0OilZ0C74K6CFjz5/BP+4IA/f3FASMhCkhw8lJU+XGCH4SQlKSlh5PIoVpiRY3AOrktmlrKWXHoIdytJV9lkybXS7XswtXlOA2/4n3X+HBR+1dlPYUsysIxB3WDzCyCGDrd3YnjiILaydtgbL7KA4tygHtmGFh+1aZQ+tRkWAykE5VErTBCNpBQRrlYnrME6HYGYhwVX+ywBDIBQShhHlp4ZuVCn9V6ugXt1DOMT3flSG1uvnJjQh8sX2Ge96nPoNfobBEcrL2pLRyUBJYB+0Ht62/G672RAgmGy/QeYk+xbfLzeqFsFVkW2dXiHbkWxgbtwZVGTmKP09z4OFKM9NSoDxXdUlIElv42AwjnAkJpmtwzLp2bcosUZQj0FBwEEoSOk3rxxYKLNtmB0EgpGR4NekLcLgBJnNwYBHmH3DAn6TXvN5fP4iwC89NAmI8jDG964OiGRpKGa4Yheo7FoetBjMVWyO/r66gpqHGBQjUESv5UFGNf/GzF9+3pV7vkgbqftoiArwOyHasn9jjkky4Pl8bmFAXTFFDteFwTnYTYBIJuMIjPDuO+9zyaEeSWTzs0fYvwRjPH16BlICWbEqr11/SR2mhxSyf8lUpuT+YHITxx8ZsZZRmZj9e9ozMVitabYwYgmoxOJFGfetZhV75bawdhW4m5N2JTDdbjXEO5PJBAR36RnPiUatu1RBUFLBXfoTuXpmYzYsJZ+5NvBrXJvE0/d9kLgx5uOJRzADFgTf3WDJ4HeZxBZPzELX6PFsisR1MBQXYIiZ6fSep4ckCyUvLdNGMBQRtk4qnd1XPDjPrH9YCwZ9+Y75o7XoQzo8+M/1RVllcL0Z7htNn+BIJIVWc/tcCUWdrne/X1HlISpKMGcFi8R32uBeiH6bFs6w/R731QmYonzQ+ggEw0ilc4jG4tjaeCrM3GGgrYBq6AljngEsr2e0JLjMIZQCFNWL4eU08HfwG3x3a4/vI5sni0SByex7lPNn/Quzs2d6uAWD3B8GoWmNsfeCp8lDP2568da2D3sGGcDD+2jY70Eu4OAjqSZW05C1aFShdCl/8sWiqMvUq1XkcjEB1qZZuG5sbzFxh0yaswD00Xe2nT6i8Xl85jOfwfz8PJaXl/HLv/zL+NVf/VXcvXsXtVoNf+5f+zE8vP8VkbQlCKv80E9nfhLIYwC5WJxBdojkMtXCAwEFkDt2YwJmMxMJI+j1ffB6qLRxaGdiWg7uvstzivdAsp1rMZP6yOinBGY2k9j3PVXr8upKXs5uFymcOxsNTfaU9As/zoYi6El55r2Kjl7fL319t1QVsH1hNoWluTRSybN9so/XkUlTW3tNYeo2JJnHi/nZgjwP1Y0IXCZiIWTSipE/7cLn4lqt9niDthD7oK1NFjiTJRQjl2sLn9neBzlFlcNPGx1aYIxOLjmr3moveShvqpZ3BvSTMjczyK/r2r73rpJCvUwbJRfMJeuYmxCuSUw6cGWaz3qewb+PYv5Oco3JP/vigb9dSTLcl6D2K+9uj9cncyz3BmznVIay40nZ6zIBqlYrnwo4DbYLJaLfMaLyc1Uu3gJhHzAfUeeoZ1rvCDs4G/IIcFy1+ti78hg+d2P70EfA20fG18FSyBIv4ri3K8DntAsTZNQcy311SEBejjMWrvNMvvB4CO6efnbmXEzFD15rYWFZYoKc+6kWUyrt7nujd5HNZ2UNJ0GjVKrKmql81BlL8ksslqpZSt2JyXtMDOGYp8UZ5f378AeCyBWKYvdjm7rYuTABlVUMhvyS9ERG8LAiFmyWT+zICGa7Z3auZwSaPf0OOrQn69uSzM/YhdhNaVQg66pza4zrolrX1FrZEbIJ10wX7JaVyuuRZxo8s/RIInFMWDZVCpmh5INmN0Qy2u4Zch4mmNzz2uh7HfS5F+J/819hLZ9eKOEcDqQEPO4jIB7x8WAOkUASDaMJwzGQj+cR8Pmh23so6/ehWSU5C/xZKVfg7yW86Svw9xIa9eqSVy1w1QKX0gIb60/wnW99Efl8BplMWm0a/MMDi6dVIBhKIBBKQG+X9oOlHmEGMzittXYnC0R6KHdG+ZQAtNbOAUDMzVKzQbaDAlIITHPD5mZJy6ZDABhHZKNYuHniYTgejyEcOZQ25OGcdaP0k6nXJqvffkMwENzWDPEfJLBKeVGy4UYd9glolnd30GiUBGgfBEoIdAdCSfS7DmxrujLL7ntTGzhTNnAMVBBYnFtYOuI7efwdk2lUq+wKOHIcoPIHKREeg2O7HoXT66JKbozAJgNZ3OwGUJxdkID7qFKrlKSu4XDwGGjtE1k8hoVFbvkMD73pPcWhvBszR7t9Jj7EhA1G+cvjhc/J5yZbQNNaIpFLwI6MvkkLpVebTUvAfkrDnRXAH7y+gI7sK236LjNjlszNSWvwYn/ecoYzfuvVGnZ2tlGcUYHd3e1tPH74EDmyfnJZ+W8yBubmloUpTUn5Rq2CVIbZ+oeMKM5Djx7eFcZFrjCDer2OdDouTOByaRf5QlF5nAUCqJRLqJTLIudE0G/1xm1kc3lhJ11U7lmCw5qGSJhegecDfgffJAEwQ1e+tIr5rphKrnz7ewX+sk4trYvZuetH2p0BfdugdLItWctk/2ZzM/IOuJ4MK88e3ZfECSbnDNY/kVqAaZL13BIZrcsoXDsY3FYgOgPsQfmXuQOZ/KokWrB9TbMhiVDjgLsMJjCgoTx1u5K4RdCYjKvnUVgX+nW22jaqdVMCLJz/jq+TBBF9Xgezhfi5fGPPejZhL2uUow6embTCft5qUta+i+u3XkUkejYIevz+TMwhSMl1ib6qHOvDEtQkQBIKKK/sEQl2Zz3b0L97AkimF9BqbKu5pBuAzx8XO4Xj9XADNu6/iqnmwNDJLK+JJ/T8vNorDKpcPH74LqJh53TW44jKs5+C8+FeVSTOZxeWz2QPH79UpbyLnc31A8bjtMFfzm+rt16RPQPXw0p5D0wYIWk4HI4gzoS+EUG2YY/dbHUAbwCp9GjpYH6PTM90Oodmk4mP4809fHeZDNcaMnyHf8c0HZFATg/cn9979927yOdVgowrKZvOKmnkYUVYpzUC8D4kUklJZCIwPDfLffvF15nBe3IPuLtbx9xcdmRb873XmwaebDRxbXFB9lGPn20iEQ/g9Vdfw6//+q8rb9D9wvnnF37hF+T5OE7pJR2Pe8VzfWdnR8a9JLkFKV0fHdkOZOxQ2pjXuHnrtrD1RhUmlARCeTmfMKlAzefjM75PmwM4x27t1LG9UxNPWNZZ9aO+vBcyf166NXsCvGWTMHBLyxjKQ87OMiH2aNCYwd1aw8DWriY+hcV8Fu8+fCqB4mIhgVduFMeennittm6j0bKwvdcW+WWCuSwBvw+JeBTZTByLc+dngA/vrypIrWRZfALwu5KcXI/IxiYbjGsmg89k37r+ijzbhaMR+c4wf+KxH34/UO4mxR2OLdo3hEUSnP2O864k1Ji6rINngQ6T3H/wswIsy/26IkvO5AdRzIhz/R3dj897v+PfuwJ/AcfSYTQ2EfTapybeuG3nvjPOH2LDJX1KAS6DjH+1dutw+kGkirdEhcQt5U4A39Ji2HUu/x1Pq6+8365DgJjEzEF2cCLgwa2EV2wWHrV6aDq0ZHi/PdmLWd9iwMatsImCX/kRXwZI7D45z1QkbpC1K4kvfuVPzjG4sf4MT588QDaXlRhCtVJBaW9PQNZEMomN9XW02way+ZmDNWh3e0P2Gas3bok1iiSf9fv42lfekmSe2y+twtN3YJimWC/1+j08uP8YmWwGN2+tyFp1vFARrtundRstAVQCkpukzXWNljAkxnhhwuthEpktdifJZFTiZ8eLpnfQ7fGZUwgGw5Kcwuu55whR5GlV4Pc7CJ4zwXzwngSS+cN6sb25LhFsJiGF4DOTrVxP+EmPtYbdhm4pKysmmXU7lILxo9t3YHva6EBD12Og57HQ8xB0JhjdAzzd/f8+n3rWizRyrsDfS3gbV+DvJTTq1SWvWuCqBS6lBaYC/nq8IgssrIXWzkE9vd4AAqGUyGZaBiWOxw8+E0z2+qJoNXfR7ZjCRklnFhCNZ9Br1mF944swv/YWus2aSDgdFIIR0RiCr7yByA//OHwz8zCNNqrlDQniq02QK1k5fn3OanzToESnLiAID14MZtIbc1ShNOHu1jpMo4Vs7igL1+sN/v/svXmMbGleJXZuRNzY94iMyD3fVq/2oje65W4GgzwgPG4BQsYjT9uDjcGD7BGyPHJb40UayZL/QWNZHnlsjxDSjEcWSNCDsAFDY9xg6KLp7oLqquqqt+fLPWPfbsS9sdywzu+LmxmZGZGRkRn5Xi3xtbJfvZcRd/nd737L7/zOORI39DuwZuy361wP5dcIrqokbxfBYBhLK+vCrBnd+sgfHqBcPEAkcpap6PVFha3qsH8mxWua3zMxIUAwWUCdrlpwappI5RDQcRagDuOSiXSyFMjKPNM0j/juMhkm0tBXaFa7j74WQCKZlWrRYVmf04dlZWa5lIffZyMUZHX3FU485VeZ4CsW6yCrK8RKz6EKVvr2dtqWyPCFQh//ZMAoxi8rXnd3c+K1wz7D90F59Kk/FXOXDAevVASzEIIMITa+Ryr5S4aXkgJXTGBWE6sqXf4Zi0WQyaSONlYEmTkWjZJ7jkZTkliVKtwr9BPeV7PRAIuIZwH8Dne7eq0pTEhhf5wD/vL+43GyCK/GQBrV5YUR6F9ALJ4+8a7v7TwC+obIZ5VLVXkWazfujC1yobRW7mBXSUMOMaVYqOH1x2Tu4hw068bYBEIEpX3CPKWawqTGflautIShq9isz1d6uVa35HrMNv3qIpI0nmaeH3e/TCaw+GVtmVL245mZk+I17vccBw4P60in6a01HqxiH3eUMwgQ3HnxVUnU5A/3Ua2WYXe7AuoyITPMMqVQoAaqIwSl6p0y6dfR+A4YpgfxxAISieQJudpR5xMwqNnE3t42+rYB9EyEIhlkl26cK388fCweg3YaLrcaLx2p2e3tbQS9hiSsmHzKFwxE43FJap8nCV2rVIVlEAhoyB0UBGi/9cLLAx/6i0fNMlv4/jtviVyugGvTMn8HEjJUKQiFA8IIPpLzd3sRi69SqFqUWiqlxxcqxDjv6tkHc/kWUgsLAwb5+E/H4xlhe5GBMqkR7CNTJLO4LD50zaYqJmTSMRZLiS+70/gs7917H6nU1aScOcfl9g/kXhyJaI6/mQw9qq/WCNlxPOA9CehcbeLJThWp1ALisShyxTIqtTr+5pdemAoo47tTrrmEETzcuH7fevoAiwtBSbjubO8IZsi1APsWG6+DzEvGchgo41ZEc0ek/3XbBMevdu+X/TbnvIPDqkhCc7ziO082USIewvJSTIDW4Sbgca6G3QMDt2+swe/3oVKp4d6jTbz24iKyabW+ndSYqH28VUK51sHtG6vw6jr2c0Vsbu8ik4pjZSklUs8XOdakc/H3BHRFYt/lHaytOA+pwlrDoLyxAnTpj0gwjM8tEj2WZJ/ldQz7TVLWM5lckPGR0qDlckmYmpwLrrvR6qdaqcJqtcTfm2t+tlnd66yu/5MO/rZbNTQr2wgHPfKOXrax0FSUWwbFZezjtAIplcsIRrOIpDZOgL/D5+HYumX5RCLa6s+2aOey9/Nx/54zip7msFJO+pWYCwt+De+UbWw3J8/1H/dYzer+lOVSH0t6B68FDCzol7N7ucz1iOpeFwiHo4hGj+19yBSu1ytioaLATBu624bZNMUCg2BnPB46UbDF95z+9c2WjZ6ti1881yFOI2mg16nB476MJrmGTs8Njx6Grqvi3OF1u9gQ1QtwaVR+m7ywkVo7DWgaHVgdt9jD0N6I+wWupWrVItwupSLHRiCW87njkTwp1pVyQ2JBcoLDQp70nfnvVQRC0RuatnrzU7Pn0X+CIzwHfz/BD39+6/MIfMQiMAz+xuP0xPCIVF1bgC0m91TV2OnkHZM93Fi7tS5WVxYQCMXRofRk9/LeC8OhY2UdJQx5nmYjJ9XakVgWscSSfMz87pto/Na/EDan/7NfRPhn/n31b1/730/8G7N3lNItF7clua48lxRb7To2w9x4MRlB+eL+AACKJdNYWl4ThrLT+Dkupiijy3uolvMiMRmNnWQEU4aScaCsL/0dr6PxeptGS0ASAl7ReEKAYPoUjmoEXZn8NuplRKKhU3KGmhQCUMqYcsv9/mwX2WQo8FpZgc8KRVUFeOzPNk18XB5KvcYE2KGEdYf+uT1KtYURCEaF2TMOzBC5NaOBbrcJDR143Epu7QL5sWku8cqf5cajVm3Ksw0IaOm9Vlm4K1/wNR/gNOOXm5C9vbxI0DuJ3fMugQxexpBA7rBM8DSXzSS2SEwGg2fY9PRz5LhEuWflz3q5xv5p1GogwZxA4ce1NU03MosbJ6Q66avYa3OTymplG5VSDcmFRZHhGufv+eThB/B66cF5MgkXja+h1arI3Da9V64H/mBcJIQpySzS7Oew+Ajs8ofMKzL0mCSnZNazHlM4VhDUrRtt9HqUryQoTkby8+lHnJMINi5mg4iEZgccDM/FVEnw6C7xMx63LjCtNupVQ5jULBLguui6JDa5LHB5QpIw8fuZAJp83xybWkYFfZtAGZUjTOVBSd/hIC0EgkcS9SxS4dwQCpFNeTzPv1v6U3RsrkmAX3/w36PVrePffeG/ht+jAITXkz8Mj0t93u518d7bb8IXCGPj1ityjc46MZc7RNvMw+vpi+xaqWQikUoPgZwaAoHIQK70uLCC/pdWy0A04pHCDbLSXnjpNXh900nHUob58YP34XZ5ZK3A6+K4rctzO+mnqYow0tBcOnL5Igr5IvpQ84FTQKbkVZuyPqJ6QyzmRyYdQTr7AoqH9y78jjLBVam25N3iu37nZuqo+KDT1VAsGlhaXRk7XDOhRnCLcWm3lQwz12m8L763VMeJRunBHJBCpVEMPoL09GI/XfRgGE1sbu4hEiGjxSfvAVmPlWpZlIEymfH2G6cv2DJNVMtlZJaWJGZkCSeTIYQnFJhxPm42WwOJxD6296pod91SZFUsV9Hp9vDGy0vIpMJiDmOais2/vJS8kkQ0j2VZPZhtH5aXj+PPvsF9Trl0iESMNjUeeP1xsdqgNLNtKxWMp1tFlCqGWHQMs24pG0m878W7y9c+BfP5Hx6UpfAxGOK+7eR4TWD2wWYRtu1BZoGFaD7sH+Rg2xay6RCS8fNlYZmYLZYNbO9TytqL5cUM/D4fdg9yMC0TqUQYEUpDD+QgL3vDam9EKwIyYl2S3CbbiAWzKpHO39F2pSksfPZV9n++B9wPXLU5xXtO/Byp5Wg0ISAdWbmtFve5TFbTnuZ69pK8DwJ7SpKcc3FvcJ9kP423Ybrq/T+r739YwF8WMREkDUSzz+rWQeC3VdlCMEBJ1JNzG4tSckUDRtPEQjIkkuqZhSiiYVU4wN/v7JVRrtbx6deO/c2lv/T74iFdqVRl3RZiziRze8AOngwm1ntuvNcK4qF5ebn9ZxbET9iJorqG1aAGv1vDbtPG4VxWeuY9wIU+gi4bIXcPSU8XS3obKU8XPtfkd+cyF0NJZ66RHf9hgplKtJC2JR5A06WolmvRer2GXqcK3aMKy1strkk7sibysxg4etaWwbkmBazSVsKDni2i2pLf6nYtaFIore6PczxzYLQeoxw9p1MW3zqFTcf3SLN4rqNZ+OoG7XN4TVwXSS4lQEBakxygy2VJITabZdliDyHqGm5bQOTTx+YYxuJRKZ8V+xZxigY94nXdln1HuUwPdB/iqSX4fOFB0b2NPr2KbaWexx96HPt97pmr0VzmWX+YvjMHf6/haczB32sI6vyQ8wjMI3AtERgGfwOBMBpNAoCasDVOS9OqTTGTTpTiIDOuIywIJtYoGb2+tgTL4gKFPjVXb7qXUtJhGI2cyCGLpJ94BHMBwVQ8WRhcgJAJSn8J/rf6uwJ4uShxDxgcavHBJYVItPSsa3WGCx8AACAASURBVGPVOndOiRb6rjIhx4URf8QHxBvE9tY24ok4bt66iXvvfyCysJ/+7GdFfjqf20e33UQkerLa3u2hd2sEvS5ZUZS/nm1TiS4uKCkvozxL6TW0kF0eK5nKPlA43EfTqAojeJhVyudFuWUywMmyJdv2WTbeAhPPXEC7PPQvjAlDdxSI4fintdsE5gwBdD/si0Y+L0rj8JnRHyoQ8AnAe3ahfvGoc/Ffq7dQLDVgWvSgIYvKJb5iwYAby4txSaJ/FNtp4JfPfHf3UCQ2R8lwn77HWq0mib5sNj3w5Jk+ChwTSkWy24JnZN4UAE05QiY5J7NAx52diUKjXh8Avx/van76OvqCC4gPsX+ZHD7Y34QLTdl0Vso1eU/iybRsGB02NotYyJLhn2p87ghTc7iK2OONig9s2yyLp9Jxc4mXNtUOaD1AIKbbMcaCu6UK3ykWrZyUPGYf5KY+nfQhFhn97pZKTQQCSrr5qgVLDqjLynHGQrEkPzp9hM+J0t7ZtF+8JK8y1o17f4xGG13bRiR8tbH09PGZtLVBpQo//MGYyHxOir0qEDNRr5fQbFREFrtL9Qs3VQj8SKYzIj+v5EwnN9X3ewKmN+p1VMoFWC0TmsuFeDIjKhaBIGU/fQNZSaWwQeCFYEi3Q9+vtoAywwoqvI+drUcwDAsvvfI51BsWDvNV3Lm1qHzTKrvQdcrlacjlDMSTKbEjcBoZqlyvUWad18jGe6+WSkjEfSJFTAbdxs27AryQrU/ghwAW759z33lAPJVJuH7i8T+4/xQetw/hCBmaSq6PAAsl8vk+Erxz5gOOJcoLjdLstvS5WMSrfOGCCVmnddu1iYGvVC3sHtQk4abOR/a+joCf/QEIiJc35yFVzMbGtXgwFBd2g/hAUrUkEDySbC5XDNRqTWETUiqXgBifE8cTHp8g4OnG+2HRAouMWAjTbNZGAtcEW7e29pXfeMvA8toN+P1BGSeLxSIWFxeQSo32UT99Tt4vlS4IpIejEVimhVqlLH7BTNDxcZcqTeRLlvz33n4eXbuP7EIEb7y0JO8412zBUFCYpDxeodjAk6d5iSfBalV0ySK+poCYS0vH3ssTH86ID/A6TKuLrh1ENqsKTtkEXDHoJZ9HOKhUL87GuIf37+1Jn0ynI4hHZwOkiGoJ7TiaynuPCiSh0PE7xLUbpa+39yuoNXp45e5NeV7lalUKj+i/yzFtXCN4vJ+vY3e/KjLPC6kEspkkDBartdvCGk7EzvdDPi/W4rFt2wqkHXibsthYqYe45B3je22ZzUGf7AtrVb+iBLHaN9pDCkGKtO/3hxGNxhS42rbEaoWS3NfJzhVg27LEVoXvIi/EzyJAFs5M8JS8TD/+MH+HPreN4iZcfRYp6VIIxL4g4L68bJooaigGmQLY5X+y37/YfHf2/k96/tLCJRBZEPD3WTUCv2ZtF+GgKiCbVVNjU0OssWhnxeYLxhFOrok4GotqGOdojHtyFphyvJ0MapW7HrzTDGG37UXvguuMWd3T/DjnR4AKu2QMd21VmroU0GD1+thtUR54Hr1nFQGPRtC4h9gANE55OgIe+0eAxgR8dU9fvHxn2VhMyAJC7ld13a8YxS5699JCzZL1jD8Ql9wDZaRJzKAihmfg6zvuWpSnL2WkWfzWh1fn9avxl+NK1+YaXCm8cP3Vl+JRrvV7sv8+b4/GY7PozgZJOV65Jq/HlmtikxyUL4FgKCrnpgIM17YuzZbja1KA1QXr3JibmdRoX0Nw3e67RKmSuUm3rEWULDbXQLSG87g7R4Bxu+MRG0Lmkpn35n6I56UKD38IOPO6eQ3OvXLOuvQUNekmZvD7Ofg7gyCePsQc/L2GoM4POY/APALXEoFxss9Gq4tcnslzFyIRL6IRfaS3xKiLEv9ab1Sq4jtW9cxHZPPGTZyLFcxBeDx+6F4/ej1KqNYkoda3O1dOdKvFCavIlPyqfqrKzPHZJSO4Y01O4F3lAfA6lF+mJT5LXPbRh5I+tuMS+mSWFnL7Iv8cCp+syld+xSFhrNrd2fiGDd8f48UkU4tAcF/5e3p9TFzawnjlJnLYG5qfp6cyr3OUtyQXQ8FwWsB5gvksGrhMU4kcbnY80sfoATyOsclEU6dN79sq2u0GQgHtWiREL3MfF/mOI2lXLlGu3I1EkrKqs0sW8Bok4XdQQbHMJDK9fTVhNjCRHI+FsJiNIRy6vCTZRe7zop9hH3u8mUfL7EuCnn+vVqtYykaQzVC1YPziv911ycbIafzu9va+VMM6TJ3zroOy3VzMLy6SRXf5ZG69qsYZJrIdzy7+ndfD4gTl+cz3+XLvBxlXZIPNWupZABCzh8zSGkLhYylPFn8wmSkKDc0GapUiQiP8wS/6jC/zOaPlQnaJ7N9jyXr6Nva7Jbhd9G7soF6nJD9jyuKf49FHyYGpTazX50EoFDgqDqH8lS8Qh9ksoNOm5KhKlPEZ8R0hE5AgGYGiYRCPhRJ8j+ireVp63mqTcWkL2HORzerpeNRrFovCEQx64b6ClPBhvinvPAHIZ+HvN+m5qqIuBeAQXOFz8lF+N+gV8I/V55O39pPOon7vFJHRF73RaCMSoZT7eMbvpKMeS8nrWMgsC1PtPJDeKT7gvFQu5+F10deZUsoNqXbPLK4iGourJPcUjesKztP7u09RLpH5zgKFyYxhKZzT6DcdOCPP3u30UKs1Bu8OZD4NhEK4cevFE+PX6cuslIvY2XqKl177vMwrw23z8fcR8DE5BFSqHXi8fgFinZgRECIrmHLFDhDM7+9ubSObjUyVNIslb6FWPUC/pwoS7z8uSfKHcr18ZzluqXeZrE0fomEfkgkfdI8ObyAJvy+MWm1PigXPa2RVbm5XkE6GkIgfSwN32j00DK5lgUTiOA7KmxjgvAQtjEwmO3Id4xRcsq+USkWRph8HcovNAJUOyhWJZTI9yjeVQCrXbiwmCeHtt9+SOZCedKMa51fKJS4vZ7G5uQ2v7kU6HcXKkpKJ7vaAne28qMV4faP7Gvsl2bO1ckVkaPfzNWF/7O4dyruue1y4vZbE2mpC1ur7hwbaHRvpNNeLmvQBFnwsL0WxlD3rlcxx/fHTPHK5qnyHYy6/w5j5dE2eSXqB79MUL9OIj7bbNsyOH9ns4on3m8nAracPkUn75d9FQnmviIV0TNbEF22K8dID5QytdhfZTByUIB9uPLbRauO77+yCHubrK4tYSCews7ePVNyLteXxXtLsc81WW2SZt/bKclgWGiRiEVjtNl65uy7FCJdpyvKEBSFeRCJciyl2vZor6yjkad/TFtZOOEZVnemY/JOuSY3pbmQyi6pfDnwNq1Uyj3qXVmmZdN5Rv+cYbNQbcv/0w563sxHodSw0q/tw9w2Ew5cvKBgVW66BS6US+oP+ePIzA/C3b0P3RxCKL0sRz7NqVrMCq7qNSITFN7NTUpH1t2GgVm9IgaHTHPB32PPX+R3X7VzDUo42FI4N1IYuVqBd7Op42whhv+O95E7lWUX8k3senwtI+TVZaBQs5S9MhxNOg+3JmP8nN3DP4c5Tehcvhwys+S0BjAkmX2F7N/UdcF3BOXRYxaLdccEXSCIgLF5le1GtVFAs5gXgpaKYKBf4qQql1PfUz/jTi8eu7UcglDhSl+Gnufbh8cU72KgL+Br0HwPH9VoLVF7iHoWKf+edgyC3abKAiIWVXrGRYY5Hjbdck3RgNApSSMu1J5vV1tDXmGPVYFlNUJXC7SbQ7YauK2sl52fq4A59wclFMwfA4w6rBdYb9BbmvZGpfGxnx/Us92eidNMqQ3ezgFNdN4u4g6E0fH7uLU4GntfLZ1ot5+B2W0eAfbPVwUL2hbns81Ue5KjvzsHfWUd0frx5BOYRuK4IHB7u4/6974ukWyqVkMQlJ5vTyUsm8w73t0W6LxhiVT0ZTx6p9GJinEAvZbBUFZRijV5nYxK9XDFhNDlJe0UWkJP7eUwabsqFwejvY/GUF5mA0N4wWI08K+nqcffPhRZBVcot85p4zQvZJaQWVOJiVCPgWswfiIxJgMjOUKM3JX86bcpuz4Z1PXx8biwpY00w2ON2i+wlJW9VvC+TUdNEZlEWL428LFCsto2+5hdPOoJLw4uf0/HghrVWLckCkX4hZM5c7jqus4eef2wywsvlhrwmkYha0Cp5ysvE8/ndx7M6c6XaBJlOPp8HsSiZEh5hAbhYWTohq3ua8ctr3tk5EBDgIoxfAr8c0xYX08IMvWyj5xxZuQEymE6xWch8U4UqF6vGH3UNTOZQ8o12xD7vdMDRpHsqFitYXNqQJP+49uj+94UZGItHnqkHD723o/FlRKIK0GHjRrJU3BPpZ4KkLDTinMa5QiWpj1m0rPzlGGeZDVFUKBZzIilJOUnFUDr5ThKwIHsyGDwtea8i40jEcmznd9PplPSzq7J2z4yDrQ4ILtGr+zzf2knPtlw1xZ/V61OMx0ls1EnHO/17PgvFrKQkmCYb6njMp5gvumvi+zvN+bguYJU7N8KUmGXB12VBHzJ1m2Yf0dgCIpGESG06TJ1CoYa9wzKCfiV1vLaWPvLRZOFB26rC66F+W+8oiVMuVgTcJQM9Ek2ILPGNW3cRGPjFn3efZMTlDw9gmpQOJ2vAJWzdsY0bf7svShBqrlZqKJMakzDj+qkwC8t1eVfYCHoR5Hnh5dfP9QumdPCDD97F0tpdJFOZI1Cb78fO9lP4dTL9+gPVGSCeTB5dAwu9ksksyuXDozUlr7GYLyAY9CBw4bokN5KZOygcPhDWAO8lFCWI54FpFGD321N7+PZEwtmUJE4g6BWWgwL/+rA6HoSjKQHCyHQcF/udnR0pevQPQLfz5n+z1UK9Rrk7FtmFBHwfflZKOYLzE1mUhhRwOeC53x/Bo0ePhf1F3znne0y2EeCNRsN44dYC3B6qfFh4vFkQIPLuncVz2aLj+pNNL+FHeTSaPeQKynOY57y1EsWtG5mxRWw8J0HcWIzyyX7U6k18cP8A8UQCK6ur0LnORx8dMgI7Jra3duR+uRY9D0wRELJexcZGGsn4WbCJc0LfFcPXvvY7Mu7/zM/8pDCUv/avfkfY5T/9019Gu0X7meMmRRxkePAKzlm3sTCgUGCMgwIMl4p1JJJhYe2OAvKZIPzgUQ6HhTo4nvl9XqSTMXR7bdy9wYIEjkOj3+Vuz8bWbgU7BzXUG8dFoVxf3lrPIhGjn980oJMmDBmuT1SBGhnmaozg+5vP51CrlATkpvSy4/89aZyZ9HtV9MD1WRhh2Q8oEJzPMZfjcyAzR93HZcf3Sdcwi9+LZUG1JioHLPibN6DXMdGq7cHTN2ceExaPlYpFWe+xUdL5ZFPgrxQppNfhCx77n1/3s7F7HbRqORjV/RGFXSx+4xUMqoKkY/O/lWIY/13r94UdzvGJ61fmaaTQRUCB1hngl4c4D/w9fb/CrDOasnamQhlzKlRmILNuUuv1NeS6Ou61Ash1dLTn/sGTQvbcf08Z6btRl7CGP6j1BBDmXNa73tTdc7/vj8MFiBCy1oeXPsFaHwveDjb8Jpb9bQSuSaL6vLipwrIeXO6Q7G2c/IZT6Moxl4zdllEV0JVbEarVmVZHLB4ssy35L66JWIDGojeumfmZQqEuOc9AMCAFb5TD9vpCovjiFFezwMzuVuFxK6ssAteBINWFjudc51rUmpjFthW4tKZIW7OROd2yVCG4YkRjAP6OzstxfUJlQSWRzbWgCx6dBYAEdalk0RH1MZ9XFZzLOTo6gqHkGan/4djWKlzfKNUytmbTRiCUEvKNs2537kG9sSx0LMPjMo/uhWtIzR0RFjgLQrlX4J7RabrXPwd/Zz0QzMHfWUd0frx5BOYRuK4IXBT8LRXzONx7ilQ6KSxd3RcVD4a2qRI719k4VysZwSbcHlaWHzPPRp3XYUsoOS8CrAoAIIsoHNJFsoP/RtnEQDCCSDQ2qJw6PhrZCuVSXrx4g6Fj77dZ32eXgLRBuTolJ0IgIru4Ignica1WraBUOICun/WodOQNKV2iAPnn05gA7dqsYAvCH4yIT904hhmfE1mD9N6l/xj9c1lVOGuw5DojwaQl5ZcpL8vGxFTAP/DsnAO6Y0NfLFYFiCWwms2mcHBQxMOHT6RSMxIJCyuLVZmRGCtQgyJldLC3Le8uq9ljsQDSqagkSd59530kk3HcuLUuC93NJzuSPHUR3Ot1kV1cQiwex95eDtVqQzYXx9WqSnrQ+XGSySw04MblqsCvyC8WSwO555NJQAIoZGHx3i4r90xGXqNWR8Dfh883TXJ38ltBGTlfIIJ0ZkmYrqPa/u4WquWibODIamCyluoEgWACrWZR+d1eY7O6AaQXVk6A+YeHiv3r0s56J3PMoYy3KBaI9PHkmDlsIlWwQwiC1dku+T4BAgWy6fD5oyLLy993O2Ril4WVQWlJblY5f42S+9N93MyGRCJ/2rG71epIIRRlPcmYvSxN1mh2RJ6WclhMup8HqHBuZbKVm1y+f+GwV+ZYVoMT4J1lUp6V3EwScKvLPsY+7sjjTtutKBXeBwE0MutCUvA2CRjlfTYaVfF+pu0CZduc+yNjl/5XlEsOhiIIhaMTjzd8zXx3nz6+LzLG9Kw8ry+yv6oEMBO/KgE8FnjS3PBSIcQzkDrvcX6qXVh1g+uucHQZnQ6tEConwFFRXajQ814BjHwn2NZvviBrKY53BLrI4vXoTFbzOgcWHXwzBhYe/BzfK5ETLtDeowKvTpUGwGj2BAg+Zs9rAsIbRu1EQpqSwpTQCwWPWQdPtqtotbrC8GUf5jkIoK8uRxEJhxCIZAT05ZpjVCNgRz81zg8C7gZ0KVBze0LwkTEWjo1lL3JcYaED5bGZOL+IjCyT92aLDHCytXWZJ4Yb48g5gmtEJnuYSBtXYMnCzHK5iv39AylQGfYt5rUROLy5kUE8dnX2JZ/j7mEVBzkDhwWl8sP3IpsM4s6NNGKXlQnWNFi+FfzsXzVR6PTxhZgb//TVIHZaNr5X7+EzUTdiuoZffr+F71Z7uB104V++5sWTBw8mDgfsryzo8ul93L27rBjg/RB+/Tf+Ff7iL/5C4vWlL30J2WwWv/EbvyHP+Stf+Tv4zKfuTiwMVeoFHTQaLXnuBHxPN36mUjOxvVfBQaEO9jX2s3DIj+VsFAuJoMiLj2oE1Ws1E/t5A1ZHQ7laE5sWrnfIFF7KJMR397ymGD7sTwSj1XtrmpaASvQX5NzE92V/f1fW47O0BlAMI5fyIPcrX2rGg+ssFrYoKVomXifPxxMf9DP+AMcwvsOc59mnhF0f+GjZKlx3yLgealV24XVZZ8Y4JtH3Dqp4794WUokoXnlxBaGADkp1kq3ElH2+UEWlauCzP3DzKDnuXDPH3FKxBLceEG/LQCQtzN4PSzsf/L38VbIwlUX3Yg1wah07Dfg7fAWWUYZR2ZG8CYcIt+6Dx6sKjvpwy98JrHNeP33Oo+dhu/C07cMjM4Baz41uf17YfPmn/Hy+yRqjhFeTn2qnj1yLa2fV+DSTPg3LAQ1hXUObKiBNG3lrLjn9fJ7W9GclgEywOKZ3EfP0kPB0seBtI+7pwjtjWepR6yAyYKkew70Bc7uAG9BY1Kj2Cr1uA27NOlLJapr0IKaFiz7w96V8NRWPOuh1mXvryf5hmFE7fF4lYU32sVI9IfDr7J8IXvuDSVFgc3KPXB9xLUS2MNfeLG53gQWfqgCu07XR7nDNq3JHUljucivJ9b6YIsLuteDV7aN74L7G66d9mrL1G0Vaqlby0PpNAaDZOP+Fo4tiVTGulcsFAZu5N3W+E4kuwjfiOxrb6s1Pzes8pn9nxn5jDv7OMJjzQ80jMI/AtUbg8cN7+LM//TqSyRiikYhUVzGRINKY9Bpz/mQSzOtBKk2/GGrHuECgkYmmRv3wwglF3gxZjwcHJWEZrK8de+2w+ot+X6VSA8FISuQ6mJhtWy0BYrkgCEcTIg3CCZkV7K1GFX3bxGuvvygSHgTfcrkS8vmCLE+XljIi1crkmbC+3F6RliNz1GqpZAMTESsbt8ZWY0liMn+ISukQ0Vh4pj49ww+306E3B/186UPZkyRqZnFZFhNMXBL07XbawvhxkvKUXAmFA2fYU0zw0IeD/sJWqwJKW1+lOXLLfc0jDN1AIDYWxBC5ZWF7MaFZh4v+uX7Vpz4qTSW0bbRZDSgMbVukVoMBbnonM6g+Kvd5XdfJis7tnRIsi+yzoCxyhTHZ62BtNYlk4uJSbz3bhoBbhiWyhTw2G/2HY+f46Z2Wep71vTJhur+fPwL8eXwOjVRQiMejJ8CpGuUzoSFIxtYpuTduNuh3xir7yygm0AOUxyfwS5/qWTYmM5nMzi5vIBwZLWFoNGo42N2WeyBbS/lOH78jbrcPvgAlPel115Ciocvc53n31TJtxBIriMaO2b/sb5XSLlwak+MaDg8PZXM2KZntKERwDFOgldpM0n8wHIrC443A5XajUc2h0agIq5VjHpPZw1L4515vi0UFNhKJ4yrpUZtjYRG2KV1NGas+ohGyxQhWEJQKycaSm9/hZvdsVGumjFfCkL/ksMukK0EdzqOxqBeREBmMlzzYiGBwTOVczGpu/klP48v6GnN+6tn0CPTA5YkgHk9ciG3NhDH7b9OowOPi855+O1yrGeLhKD6hZkusHPjDPs4+VCkWUCrmVHGXJEzPvqNKBtgWll8gwGKz8QA+gXmuYzi/81hWq4pOW0llX2fzeGNScd9sHJzwtmY/pjQ0i9i4hnn59S+IRxfH/O/sWXg/38ZOrYtSq3fkQ8c+Gfe7sBzR8WJKxxdW/SJJyHeP6zuCc5ZxKOsGgv0HB3WkM9kT/p/hcEIAI44rTjMaBtpmC9EIq/UHsmd1S4r+aGGipHVteadY6R+NBpBZegmHB1twe4JYXFwaWXQmwA4l9ZuUiG7I87ko2559w5HjjybiJ0BjBcSxkIFqKgGRRyZDl4mphQVaWpxPbeaamOPrO++8K9LNBNPYeL1k9PLPleWkWCNctdUaFh48KeAgf2yREg7oePFmCouL1yOdyh7t0sOwEML/VezjgdEXMDjr1fBSSMOPhjvI7+zIfsB5rxz5QL6Lupdy5l4sZVKIhK8OdjsxpBy6YZjCrl1dPVuoSZCWvrlbuzXkSwR4uzIOk7W7lIni5TuZcx8Hk5SlagtPd2vo2xpK1ZqwYGjFcWMtg2jkLKjMBCr3Obrukz5M+UImRTkfMBnJ4pmOZQqjkH2F75UjNT3sc3+ZfuL4+aqkrRvxeFKKPdXYQIC6OiXj+DJXMcPvcP1v22LRIwUqna4qckIfwVBo4LM+w/N9Ag5FO6dmeQd+vQd/4PLWKaNCxeKZYqEIt1cxr+bgr4rSZcBfSlM7nsRUrRi1LuU7oQpl1Rhy0bUHP9m1NbRs15F/cL/XhWnUsN2J4VHoU+hql5Oe/wS8Qh+pWwx7NKR8pFoAZauPtk3f2JPM4oG1K7rXu3T9SMXto3ixXq2PmKeLJV8bWV8bYbcNv6snEta6i3pHz6/J/rnNAlP6IfulGJW2LlRycokNHa0hjmWRrTZtuSilPDpHpQpJKRtNpu2A0dumQoNHLOk64llPMgGRW03WDz69C6+ugGauA1uWRxQ0mTMYR3Iplw7h0lhorM4he+WOApS5hVSS1couSY2/6keUziZs+ueev9fQH+fg7zUEdX7IeQTmEbiWCGw+foA3//yPkUjEBLAI+JlcPiknxxNzgiErJRYPK6BRc8Hnj4skmFE/uJZru8hBmQglsOD1hWGZdVhmRfyChxsZaPRvpBQjWTtqIu1KspJgseMrRvCCHrJkr4xrInV2sCuTP1nQ19XabbIHmmCSyZnICXYHyEIWP4jpllP+QELYaGThKfBFtW63D7OtCZCfTC2cmzCXRU+tCrNVhd9HoGm2/rPXFcvh4xJwqNeaqNVbAowkEmF4vZR2fRZn/+ScgwBtsdhAqdKU8WJlOY547NnL3hEkk8Rkn/I8XIjP7kHn82VUq5SEVkw2vh+UV8xm0+Id6zTx1jKaAoL7TiXzmajlJoFFKBeRVzvdg5gQrpbLIvXs988W+OW5LKsNo9GS4oexcrAi868pf/gomWazGRd0b1xY2/SNt3uTVQxabT8y2dUT7N+dnadw9ekhpNhe1WrtyNpg1Nuo1CIsYQwSSAmEMsIap9dOLncoABBlU097+V7lzWZSmbJVCwsLY9mEzX4FPi0IN84m4yj57/VHYTaLI+NULDWFQePzn53Xr3Ld532Xvkv1OjfULvHUvSxLl+dQMro6wtG0gLqjWNOnr4XPkfKgdrcGn9c+kl4mS7dSriISi6PZqCOTTQujJRpfQqO2K8Upl22URFZMWI43PSnaGtXsPqvA3QiHlMfu8Hvl9oQRT60KGN1q5KWS/cPYNLcP0dgKapWn8n4QrOJ9ESyp1w0kUmvILG7IOlGq4M9pXMrwxzINvP/Ot5HOriK7uC4sIyaY+SwP9h4KgMtxoFTpSGGgU1TEQ/t8IYn79uZDGYMjETdaZg+dro7lFfqBqwKkUY3vNKW6Na2HQOACHsmnDlKrVIXZn0ynlbrJqdN4PD7E42mUSnnxS9vdPUQymZrYj8XeolYTEHhpaUFinExm8J3vfFfGW45DTlMAWxPpdAJ3bqautJ7hfPZn33kqaySncb35xgsLWF6mj3AfDx4dipcx79c0DSxmYlhdGeUxPPrBU5aVff07b/01/sW//A0USmXs7R1gfW0V66sr+I//o38PN26sD/mY2eh1Lbg9zrxKVYWm2J2Mb6O+07jQXCLH7KtC1Z2dAjY2Mmf8sPk89nI1PNmqIhgM4CDHglOVlHvj5WVk0/SxPr/vU6b58dMSSlU1vxXLVRkrb6xmsbp8LH/O3xHUSiSyqFQKsG0Wm/TRbDSUFLjPh0g0KglNwINoVPnNU/2i2zXFz/qqjUnMVquH1dU1FAr0RJ7kBQAAIABJREFUkfvwGEeKZ2CbNght0F6DazG+7xwj6EVN2WUVw9mt/64az0/S97vtFozyNvwe2hbNdh/AYqFioQDddzwWzMFf1bumBX+tZhlmdRuhoH+sUteofitjg9UTNQOys6mCw4KXtZUU1pdjY7u6WErV66g3mqiGbuC+7yVU7auPVZ+kd+ujfK8cjYMeDXciLugu4EHNFoax0+JeDW/EXVjwa7hfs/GwbqP14VwSf5Qfw4fq2tknyEbmY6YX8rrfxM2AiajY6HxyGt+C06sVAsBcd/I3nS4Zz8p3hJ9TfsJAJEy7I1V8z882DLKrXaLUQDUSsphXVtbmzN9Zd6U5+DvriM6PN4/APALXFYFpwF/K0cXjSnaCoKtbDwmQ2O00ruvyrnRcJgQoTWk0yLKCeFFEYglJBLCiddpEACfNRq0qDFzLbKHT7QjQwSp8AuPPszExpCZ7Mqls2ANZS5FbHvghn74+AtlkxzWbdbhdXXjcNqi2dpVE/fOIAQH8WtUQgIqJX8rtMan+PO6D8SyXSrDaljDoyfRiYwI7FoshlU5PJQn6POL5cTwnWYGdribswOF2cEDmrpKAnyT9yiSTZZkiAU2PxIu2Yi4PfzAgzNGTTUMwGEWnQ8bc9Mx8MnrY18j4DfivZ/y5KPirgcBvUN69acfVUXGUTUxsGe02fZJrwjQkE5Uet4rlSTYT71s/kohvtmxklm4hGDxmuVE2vFHbg9ZnfPsihUrw8DwP3kqlLO8qVSd8ATKJvehYlSMpZpHtrFQETKYHIgGQWdyzM37zuJQ8J/jMPkdwigwLXjd/HECMfTHtAE6DIGqajkh8GY3aIezeWUlb2icQq6dPsHvgKXTRfsz+1jK7InWlu1lFTVnhy8vz06vZ5QkjHInD66XvOVk75yfnyWY0GlWgT+/bDijCIPNyncxXF0KRGCJRSmopicKLNMZx6/F9YUr7AyFE4iviRa8kgaenJCjrvmPvXCaiWVzF4qtez0KvzWIK1R8/Ds0XJIuxD6tZEG/0we0LOMUq+GpZFcjwvwnOrG3cQiK1cCS7z88Py+/z7w8/eE/AnFc+9cUTfsIH+3vyHhLcIoDIPjNOmrxcLqPbMWRtQ59f9lWnKYBeQ7s7viCIhTWcz3tS1OMXEGm4T/GeqHxDxi7Hb8o8K5/v46eaz5dQKFQQj8fPlVDnN/je811fXFxAPB4Rievt7R0UCkUZj5z5iSAvGcJUWbixnkIwcDmmFGPw/QeH2DmoSOKILZmIiK9s2zQRChLgV4AKf//+/X2YZlvmSkcqnc/txo0b+NVf/VW5v1/8xV+UNfev/dqvyVj1S7/0izCNvRHdXIPb40fTtLG9vYfdvQP8k//ln+Ef/TdfRSwWxdryooxPxXINf/fn/1P85L/1E/j5/+Ar0o+++g//Eb76D/4+fv/r/6+M5//lP/hl6T//66/+c9zcWMXnf/Az+A9/8Zfxk1/+Cfz8z/0dKcj4h//tf4f/6qv/GeKxMLa2tlFr8D4Cqgi02RQmxdJiAunkSU9cgrP3Hxege4MI+APY28+hWKliJRvD2nIcidhkBiPjTEn+R1tl8c7NF8qoG02J7wu3lhEbweJlOo99izFsteqDd4py3zaSSRaXsdiBEtOmFBS4yLCZ4R5EJRjpwReR+JBdTyb9ZdfUimHcBQvh+F7xv/lvwnr3kLHM+c19pGpEOwWqTs3bxyMCHbOOyuFDmR8mzfFj71iKLKl/ohhO7B0sNuIxPd6T7+Ec/FVrEG8wjujCzREew2ejbBoldOq7sreZ9Iw63T6298poGC2sLCVxmK/J2ECfSioisLEAOJ2M4Oa62vOeZgjTTqdRb6Bh0M7LD384gVBidcCYU9dn2i48svziJdy0Z1/c+vF4uz6Zd+FzAQSH2WqdPjxUKaSyYFcxjOdtHgFGgJ7IfreNoKuHiKeHoMsWj+Rln4Xgh6iA7Vk+rTnz9xqiPQd/ryGo80POIzCPwLVEYGf7Cd7+q28KYyCRiEvF50WlK6/lgiYclAloJpeEYUMelNcvLB4mKSjFOU1T4LClZB8bDRhGHW3LlOqoSUAQz8PvMyGYSi9C9waEVYtTEpzTXM/wZ1UylMkQt3ju5As1fHDvEQ5zBdnIvfjii5I4eeuttyQxqViHfuTzeaytreEnfuLHAPrnenoCjnyUGkFcArr8YfWwhyypCCuRL5fkvOq9M7aUFSOQxGSw8gn1ST+Ztin2REuSdwSCZ8kgnPZaPkmftzouYf4ONyZlKVdKgFPJ55BlyMrK4x/Hm5Lf45iTySQRi01OjjjnqQ98ZSkVOMxY5HFZmCEJ0fZ4/8bznpF40XSURDwlZZlUlaQYxw65Hxsej2LoTwv0Oeeln2CrSS/uY49TBW7x/5SEkZI89grbmYncaVsuV8H29j5iMXreUpa/jexiBguZNXSsGnb3DvHw4SZi8RTC4Sj0gU9gyzCw+fg+bt5awWKWqgVewB1HPJHB7s4mcocHePnVN2C2DKDH5FQfBIQMJt5Dx16Yp6/X8bEl+5djTiJ9C41aTqR1R2GTNTKKK9WB9+9kAJPPjWxfgpacZ+ijfJU5l8fjuBSPx04yHDU3guEM2lZDQDBBfYcaix4Moy1+pny+BDqk6jqgQ+dzvETunZXIPZtSvUF4vGEkEsmJDEflHUxf2YZIcOlueipDZMQJANq2S/x0o5RyDoYulMg8rw/yuPTXrZZLaNSr8v5wLuV7w+cRT1BOWTFWY4l1tIySit8QWCtyvR6fgEKaywuX1ker6aiOXG/mSSVRnz+LTXyhYyuoV/fQt08y8/lMWZB1887LUnw2qTGJv7X5CK1m/cjzWARmPDHcfenVEz7ILLwwm3nxlr6o9PKk85/+PUNcqTRBBjvVbYJhFpRMZjqymKhaNUTO/bzmFJBw7CSrl6z/er2Fra2n4rXtzBUSx1pNgL311RSSiclg46jzsse888G+MLPY4rEIkjGvyA9zzssdlqV4JzzBL/bksTW4PCn84//hf8STJ0/k3blz5w5+6qd+Cr/yK78ia5uvfvW/wGImcKZ/TPs8Lvt5JcVuodVS1h1Ue6G3rjNPOf67hXILPVtHJp1EuVLHk+1tLGeiWF2KIXpBuWiOofu5Okq1rrD+9w8LMs4vL8ZwczUpfuyj+hnXJsNFaSzgicWSam9i1EURZNT8zbGxVqkgGo+dkEMfFytnfcNCG4cZzP5H1YlGg1LevbEAMsfIttWW+yFow8JGSvfqZLo/48b7UF55XNdQzUJ57bH/ibVEh17bx4pJky6Px1PgM33UWbzmkr6iClnUOkodk8DlpKPNfz8qAjMBf0ccmF630h/FL/K4zcFfDf5QEpH0xoU6ZKueR6PwGEF6VLMYg96VXBNJAbOSd75q41ir3iH1EhkszDSaUhTHxeYo8HfcOekhTC/hp5YPjTkofNVH87H9PqWnM34Nab/yJN40bFTax+vzoFvDekhD1Kuh1u6LX3G13Z/LUH9se8SzvzECzA7wTCA66O4J6OzVbARIuNEAn0t9hn8+i5q3Ofh7Df1gDv5eQ1Dnh5xHYB6Ba4nALMBfJxnJC5xUMXo2+aGqeQlcMElDhkEklkR6YfHCzJ3hY3KjrhgbdeQO9tBs1ODRyXK6PEOJFeiUMaJ02nmV70wi+IMJ8ZUwapTCPpkEVrFxSeUy2WT7h1V840++iVKpjB/5kR/Bl770Jdy/fx9/9Ed/hN3dXUkIfvGLX8T6+rr467711nfxu7/7u0gmE/ixH/tRvPHaS5JUIxPmw9zUpo+shY4kOAmihcN+STRelkkwi/tVPn4tYfFRtpHJH7Ltpu3DV7mWZtMQ5uBCJnvk13eV482/ezYCnR5Zv6w8P/m7ra09VKtKtYDPnAl2JQGuSTFMOHw1eTr6PLaarTFyz2QauyfKPVMylLLQTGqeJwtNAFCxddS9sEimXqsiFNCuRQ76WfezXL6Jdoc+YwToNPG18egEuRWLVfnfAPVGD4vLtxESsEa1UqkE08jB7aJUpi3ev2SviUTrmEb2L9l6BIm9fkrmU36a3umjZYGVR3hPgBoWiTCJPI0H8HnxdJJmZGBRQYDAkEp6qyQa/2Di27bdiISDCgQXUJ6ypW3xKGcBQDS+Asukz71iUp9o/S5cZg7QdGhdA7Z/AX0P+786B3k2lExvd72IRFkAMZnJyD5JVm0+fwDYTfh9qiiB427TaIm/fTy5gOzSyqUKaU7HTIogul3sbD0WUNdDcECKEcZk7DWIVDklW3XxRmYxA+dnF7z+GELhBFrNKlpGkXePQDgrz79Na4nT8bvkC+F4ZVJCt1huYmUxAt/AToHWDw5D7rzDsxBpHPv1kpc19muMTTx5A70u/ZE9MFsVdDqGKMAwJq2WiUqpJiFPZ5bE+/i8QrrdrScoFfODwi5VTBIM+QcscKBpBbG+cfPEMTY3N7GQVJ99nq1QaKBcaaBYNuR6xUd1TAEi+zzXGbzmtbUVZLPLePPNN2VdRxUCecf6fRk/BDBcTmJlcbTH+kXumYUcf/XuLuy+G2sri2ARj2XV8erdrLx/+/tUN5gW7L3ImZ/PZyiBVygYMubFkwp4Z0GGV+f+gj7SHbz7II+15SUk4lHpp483t7G4EMT6SvzCF80Z1jQ72N6rodUGdLcHmzv78Hk9uHszLWzgaZqA0xbEp5zMV/q8BUNh+P0RKQrrXcDugOfj2EeFkRg95H0+8Z9bXFyUSyFwmctR8ULNE05fcwppufbluxuORsfaDkxzT9N/lnO6W5jYLOat1cro94+taaY/3rP/Br3+WMTF61fKHKbyW7bJTL24J+qzv/Jnc8Y5+EuWcgetWg5Gdf/KBWzDT43vLkFw5XWsQFpfMCGM34s2s1FALf/k6PsX/d40n+N1KqZ2T/7ktdJ/0/EP9odTSGRvw0cLr4Ff+TTH52crXQ/umQHstH3iKzxv8whcJQJJn4bbYRcokkRguGj1Ue+cZBbzM59NuhHVgZ1mXwDmgjlnH18l7vPvXm8E/vNXfHPZ51mHeA7+zjqi8+PNIzCPwHVF4Dzwl4tyMi+ZWBgGeCddCze/rAxn8tKiTJw/iGg8iXAkJvLIjkTxpOMM/55yYaVCDpVyUVhuPIcjFTjNcfhZ8S/2uBEI+iRJTzDhKoAfExeKoUt/hR6+8Sdvolgq4ytf+Yowsv7wD/8QDx48EDD3C1/4gjCX33//fbz88sv4wR/8jLBdCFgTfAoGfQj46VOqqs4/zI3JI0o81RumMBMI5lL2lYDuVeJ51XtmfyVQIvLLliWgqiOXetVjX9f32Sd5rezXlHIlU3Terh4BkfbsnJV7PjwsCDBGEHA4YW8YDWGTpdPJK/vkFfN5YceMknsOhWIi99xun5XmHb5r5WVJyUSCv6M9b0qlKur1prBm2c8doGEh5Uc85n8mlaRXf1IXO0K+aKBcbcPvDwpgxPfcp/exkOLf1RhM9m8ydbKYYvvpQ7i0JnSPhmJRjQv0AR3nH8vfM45k05JVkkjdgFE/FJ9Jp3FuJKBDJr/4AwcCF1KMGL5Tnod9jo0gvxo7XUrSkLLWAb+Ak5cZv1xWcTCHnEXJ3IEsdF8E7foOqs0+9MACUguLwtKU+WwCsiaAeiOHoLeNUOImavn76HeUPOmJ1u8pMDm4jL5LJfrKpdqARdbGxq27iCcnS+Fz7s8d7Aq4K++rALWj0T9RZgg4xVpD96LpCEcyAmRTSrzbaaFvX87j1+uLwa0HhIHKxOtF2s5+A5VqU/xez1N84PWTob6Q9Kn316XJGowKBZPWYSxSu4gn8kWu1/kMAbV09i7Kxc2RDM7d7T3cuP2S9P1yuYSVtY1zmUKF3AEOdrdUDOQ5Ar6BcoDzTBumHxsbt06MzQRGu1ZhZDELx4Gnm08QjSp/QQKoZE7yHImkKlaY1Kenicmkz3Y6PezuVVCq1LG6sohcvizv97C0Oe+HKgPpVAwba/Syvlqy+i/f3sby4jKS8SgePtlCLOLC2lJc+s/2Vh6pVESA9Y9yY/8/OKzJmCw+zrLXIMjLtaglAO+Lt2/C59VRLFVxkM/h1RcWpKCChR4XbcTrKJF/70kJG6vL2N3LYT9fRDTix6dfXUaIBTYXaCzIqjX6WMisyPzM8Y8yzQEv13pn1/fy+XpHPMhZTMCmvlOAZTWkCJXNYfE6fYZ/V9LdCuzO7R/I2iOeiIsi0kWUjC5wO5f+iKZ5xCLBMGozK5y59MV8aL6o5jAqPLFvEDie1BTjmQzn7uBHsZzZRxyW8qRjPI/ff5TA33arBqP0ROT0WeDEPAbjSzZ4lwVmfTe8/rCofnh8QSkM5H9Pas8C/OW1EEQNJ9cmXc6J3z8L8PfohFIM3pMCMc6JqinmbzC+gral5OGDoeBAWUAVhyilLaq1nb9nOn3jHGW7fQ2lrgcftILYbs89hafqHPMPXykCPjc9jTW8FHWhYwOP6jaeGn00usfzP9mei34NN8IuLAc0FNvA2+UeStaHOwd4pcB8TL8sezTHomCgTGGzOL+nVCr6Not1BsXXYmMwfZOyd9n+atBEmUGpM9DXV5QbBjnpcfvkOfg7fcwnfmMO/k4M0fwD8wjMI/AhicA48JeXxwQaE9xOYwKSUmPQ3OKNRwlOVqmrhPHFEys8Ho/VMhqoVcswGnWpTnc8oC6VpNMg4CnBx6sCuky+M7lEmdhCsSpJFTI17t1/iG9+80289tpr4sH2zW9+U5K0n//85/HZz34W7733Hn7rt34Lr732Cn7u7/5taOjKxpCsK278PgqALp+30TBBJgUBcsrkUdL1eTJ0nf7H/khfPMpFsb/wOZG996xYT8/ylVWysF0kUynpa/N2sQjQX3F39xBLS2lkMins7hbw8METBMNhSaaSlRmJRoURRdlSMhEP9rbgDwRlTGNyJ5mMCZPn/ffeRTKVxur6uowpO1vbkqxjAYvRMJBdWhR26Khm1BsyxjGB4SHIMdQCgYj8juDveQxCJgX9/tDAT3K0JzBZ9LxfJlEIQLLxHdG0HrILQQSvyQv49D0TmDJbZLsoBoJ4Yw7kGbkBUfMDGckdKbqZNUA1fD2NJrC4dFPmJqcVi0W0W3m4NMXGOTg4ECCG4P/p5sh+12pVKdghqOsLpOT6O1YV9gjAsCmy8IbEgAl5Jg1FinsQj2FAVTFxyRJiwpcJxqtJ6mndOrRuCxDfdwWIdm0XeloYeiCBQCgpTOhJc7RiL7Owyo1vf/vbAqxzTuP446hQeHu76HePAfDh2JEVqvmysFo1dFsFYAR7q9Loo90FrHYbyfSivEuU7yYAThBwmNF8+rkwbpyPFMCpQF3usz16EF5fWCmI9KwrgbrD56Qstml2j5jV/Hs8rmS9Cag5zeX2IRBKo2UUYAtTb/J2vlg2cZint3PsXLUJBwiOR3UpcOB52T+dhDT7jooFN/+zo8JSNjMSXUG5tIv79+5JAcvqivLp5fkL+bKwepOpjABw57Wm0cR777wj0rKUOo9GoojFQvD6dESjlPFW1212Alhdu3Win7Kwol7dRyjIezx5FoK7W0+fHjHsLzZDnPyUI8HOcZhjPCWXOWaPGhcuc/zh77DAb/+gLCAsVWSu2r799jYWs0sI+H34/v0nWF0M49Z6UpRVDuQ8UaUCMKPGWG1vPZV3jnONM24p2XYT4UgYqVR6Jgom7PdkVlNCPsDiF10XkNfjtsVncmuvhmgkjoVUAqVyFUazhqWFECKRwMhiL4aA39c9ffnTaT27j83tMro9Bczv7udQqxu4vZES5nXwgvET1najA10PwqW14ach4RUaY0yli3Y3gGxWMXidxn6/s/MUkZFewSdPyoRjpVyW9Q379XU3paBCRR83ms3aMy24uO57mx//8hF4tuCvBl8whkj6xtSF5m2zjlZlG+GAZ2aS5tzLVatV9OGDP5xEo7J7wtf28lFV33SYv0z8B6JZhBOrUx/ywwL+nvb85Y1wDU3bJa47WPAje4uhxr0PrRlE8cjmvop7pclrsOFj0Fv4oKOLlPR+Z3Zz5tQPYv6FeQRGRIDM46xfQzbggt/NwmBgs2Hj0Dzu57oLSHg1pH0agh5NgOZtw0ZpSOZ6Htzri8AR6MtCoW4bbbMFs16FUS7ihzJu3IjquHXr1kRLmMtc4aNHj6QQ/Y+3m8ghgGAsCV8oAp25eaqEDchSzrHn4O9lojzhO3Pw9xqCOj/kPALzCFxLBLa3HuPb3/oGouGIAE1Ly6sCeJwGLC5ycrJy6KVXr1dRr5YFPFYVSZMTIeJvK4t3BTY7CVbKNjJBzkSh6wo6f5IcdXthNDsolWqIxhJIpTN47733JcH94z/+4zJ5/sEf/AE+9alP4Y033sDv/d7vCVj06U9/Gk83N2VT8eKLd/DZz7wO9Duw+90j1o9KyHZhmR20WpZcPxOcZCANNybmarUm67UQTxwnPi8S38t8htXKHV6XNbgu1+C6/B+ODY5il3dA+eNatSqsaMqnOUDWZe754/Yd8Rw2TQFh6BN8kffp4xaDy9zPeXLP9NEW5tDQmEKpX/rOUvL5KsUOrFon4BEIBuHzn0zy67qSceZYcp6MMzcS0WgKptkU+cdxBTGUrqYcLwFKfoZMUoJ29FmMhp/dO87+Wa00sLp+W7xZR7Vupy2+nj6fSzyzr6uR/ev1LyAaP+mpvbfzCOgb8Lg1NJuU1ORco8E0e/DqLGjyDuYrh5FzzC7lMfvuMIL+ALqd2gDkU3egxtgerHZP2LoheuZ6J7Nnx92/1m3C1S6h76J88zEwTMZqv9NEz5OCracQT2YRFA/c8aCfmpfocVtFs15CUG/B5zn2b9ajd/BP/7d/jh/6oR/C9773PSliolLFz/7sz+K3f/u35d/ffvttfO5zn5O58W//O/82FiJN9Ak2T2iab0nk+5q1Q9QMG9GALeALW73Vh2EqyWoqM3s9QMCrQe8b6Hvj6HvJuGaizw+fP4SmUUG30zgrVz3pIk79nu9Vh6BKh4VsXQGTg0El9T5No1UD5ywyTZ3xmExOnz+AtfVXYbZKsHtkqExOQhqtDrZ3WVQgfG+EQyyOcKNWN2WsiEajAmyrebKJaNiDbCYs0uezbAL4xlZRrx6gbx+zaw4PK8jli7h1cxm1Sk0ST8l0BrovhLe+/R289sZrUsgQiUQFqGOB4G9/7Wv4N/7mj4oEN+DGB/ceYmEhLcom9ExPJOPiK9003Vi/8eIJpjDHsMODTaQSoy0YGAdKPxME45ozECBYq8DIaQopHBa1aXXw7W/9NX7ob3xu4txKmwhenxQa2DZu374j9z5uTs7nqnC5NQFir9Ksdhfv3suJXUipwoLELm5vpHHnRkrAXj6jRCIs8Z1V49r38aOHR77d074jvI5Wi/NXB8lUEvF44gzjnSAn+3m53JB9B9f7lGv2eGxRDTrI19GzvVhdzoo/ZL6Yx0o2jFg0gG7XBc7x5zUei2MOZckPCwYKlQ7CwQAeb+3C73WLTPPGSmKqwgk+e9oLkJ3LNQTH13qtBPQbCPhPFnpd5FkooJf9yS92N0q5owTYNfh9avwnUaTR9CCTXToh3cwxp1LJIxiczBoV1YViWVjoLBSiLzX7Ld8nFjqtry8jFJreU9oBfHks01QqFvM2j8BwBJ4l+OsNxBDL3J76AZDx26pui8f3NPPIeSfiHFXleN3rwx9eQCxza+J1KXnkDnodE912Ex2rKeMX16r8s8fiQ7LHqA4mJDNbrKQCkQVE0xeXeh6+kA8z+DspYBx/ud/iOMR1gH6qoJLjq9utC7Oesep2FVt+GusOw3bhienHpuUXj2EyiedtHoGPWgQiuobVoIa1oMrJ3qvZ2G3aJzyOCS4v+F1IeTWRsn7U4GdOspQJRlNka+A09VELw7Vc7zH42wNzHe2mgWa1jHopj3992Ydbcf8J8JfjFouCqKJF8Padd96RPXihUBgoeajLZFHqzZs3JSdN4tHy8jKSyeQJmxkH/P364woO+wGEE2n4IzF4/QG4PPoc/L2WJ37qoHPw91lEeX6OeQTmEZhFBA4P93H/3veRyaSRSiXE45CTjZPo4SKZzFz659YqZamGJWvrMokgJ9lGJimTFcqP73SjpFIMukeH0TgceYv01N3ZK+P3/+//B9lsBj/9U39L/C673b4ki9966y1sb2/jy1/+Mr7xjW/gL//yLwXQff311/Gbv/mbwtbjJPqtb/2FsCZ+4Rd+Tph+Lo2+mSf9cwnoVioNkYiNhAOIxigVejWmlnNTPDaBYF13C1A8TeN3mTAzzbawHWJRJspnc13TXMd5n2XFLqWXKVnHzTSTtLPaVM/qGj9qx2ECj1LiZHFkMhmRi5u3sxFQ/qRn5Z7p8UuZZCbMmTlhPJWEYk9UAxYXF67s9UvvPX/wrNwzC1CCwYj4wRH8PQ9votwzr41yz+OSFLyPcrl2wr+WG4lk3ItkIjBzcMiJMjd88eQGWs0SyJTgfZD5W6mwqCaFzOKyFHCMavT4bFvsv5QydsvmkZLKzUYBbUuxP2fRWpYbmewGAsHjcXV/fx/oleF2nZTpJaOz2eogHPKKigVlMx1P3GaTGzRTZEOjUQXKsQVCGSW72K6qz09oLqsg8sdarwVbjwEEdin13C7D9oTRhQ8Ny4toal3YlA4z+p98q4In5Y7E5e//YAz/5/0mNitKqlj+7fNx/M69Bp5WFEP17714iLXQaJb4QaGKmsH5zcb6YhJ+n45CuYFipQHdFzwhSUuAq9VsYDUbRzh4DMI5n/f6WNigWLBsalyqI+jzIJuKCLA33Nr9EHRfAmbtCXZzbaSifXgHQPCk2Mm99pro+RcB13hwhczKWr0twG5mIYZavQWPh4URHnQ7SiZzkmzyedfCe6UMN//keLGzsyOA5yjvaALDjMn6rTeAXhud9odT7pTrpszSK8jnHkA7x2eTsdvbPcCLr/wAAsHw2PUfk90PP3ivREGUAAAgAElEQVR3ULynEkyMVzIVPfpOqdLFCy++cWYt8Ojh+8guUDr97CBw74P3heHL5C6lpR2PbRa98FnwPkQaUmxFzn6/024L65i/I7uXz4zfYbGGh+e74sBTKOQF+A8GwoDmxfJy6qqHxJ/+5ROx1HDaZ15bwVJGgciPHx9gdSUlRZGzavV6DY8ePpSk0vrGjZH9mgkrjqP8LK1dEonk2NOzz/BZUVEjtbAm9i+nm+6x4XHZePS0KCDv+uqSgOp//c4H+PSrSzImcx7v9lwyT5/XfDo94W3sH9awnzeRjMfwdGdfVAY+/coyMgsRdEYci+9p/uBQfJb9p5QyCLoWK8DGxoacmn1tf/cRkomrg+yc++p1GzY8CAfIGr7Y+p1rm1LVxvr6jaNw8H3gmFPIHyAUDk4ENpSUdAUHBwV5p1hUwn0fVRUWF9MT10Bcy5Dhy7mExWnzNo/AeRF4FuAv+6QvlEAkpd7VaVq7VUWz/FQKr4bXrgRt9w6qePT0ULzCV5cSSMR8UpRSKNRw++YiDvINeHUX1pdPFvhwnV8pV5TKkNsNbyB+IfB3muue1Wc/yuDvRWIgFlUN5kuoUBGRIrXTjQAx92dcIzQaLMa7uO9403bhfiuA+2YA7f5kssNFrnn+mXkEPgoR8GhcBZwEgu9GXfhC2i0sZfokP6z3Re7aGJK6vsi9rYWU53LW7wK9lb9T7IkcdnugmsxjkOXctfsn/u0ix571Z6YBfzkOkXT05ptvCthLRjDVtai4xfw1c3xOy2az+OEf/mEsLi7i8ePHQlJ66aWX8MUvflGAYOYK5uDvrJ/mJY43B38vEbT5V+YRmEfguUTg8aP7+PP/7+tIS2V+DMGA/8LgruNW4HG74fOzslLJA18GGD5989x09fo+hMLpgZcifZHoz6sW1mQlcOL8sz/7M6yursrkyWRsPp/D66+9jC998bNwu1S17LAXEhN+ZstCw6DkKkTS2O+nVPTz9cUiM7dSppxxT6T6eF1e+pQN5C2fS+cYc1IuXAjqktWhPKh4nZ6JrJkP0z18HK6Fi03lN+pFKr0g4M28HUdArFecv/Yp8HxsgcqkrjAplT2L/K7Pz0wm6p0b4ka9DiYa6NlMIGK4Hcs9t84FoZSEc1BkoVmlPqqRTbWzcyByZ85zlw1Dv4tMmiDEyXPPql+MAn55bMrF12uGJJGX127BHwiLdL5XJ4uCskMcX1V8lUddD3avC7PVQKNegNdHWWINdpfMoclg6qT7sdp9BMMZxOLpIyCVgGY+twU3WuJRPqtG/1eXx4e2WQHMHNCzoPVM9N1+mD0/bFcU0cQi/IEIvD4yv89PDpHNZdRL8Lub+PNDH76VD8PourARV890v95Du9dHJuRGzO/CTrULs9vHCzET/+ZyAf1WBY1WB7qXc/lkVitBGgIHHMNZFEGQjA+KUlFkFnNev8ycrsanJjptC5lkGPHIQLYYXnijG+g0tqENMUyd58E+RquFTrePltVDq9WVzb1PdyES5Lvhhu6hL7Iq4Oj70sDAO46s0/2DkoBGGujT1xP2Pa+f78xVAGA+N87HTvHbweGhDBxk/533TAmYcb1Chiv7gNUsXKhgYFb98/RxFHP3NmqV3QE7+eQnqpUaXB4/1jZuX6hYq9vp4P77bw+kp48B31g8fFQsUWv0sLJ6V3xIh/vS5uZDpOL0uj77PtLDl+u1YZ/cUTGpVisC3lJxgXLNsXhyUEARgIdsH7KlOgTj28JyFCnpOq1GnCKK43PTi8vuU7aNhQIQ1RkWrY16vgQ2mdRnAVYkHMFCZuFKj6xldvHN7z4Bferj0bAwSj/3xrIUJrLt7BQQj4UQjkzPzhy+ML6T21tbR3MQ2euT3m8yQ/nuvPjSyyP7BMFErgu3trZl3GknN5H2vo6gS8WE/rZej42DXA11w8ZCOi2+vJSrXs4EsJSJiMoBgV7FgB/feBw3Qd5cXY5FNY39wzzqRhN3NlJYFyavLqxgzulH44pto5Sn93EYoRCLOEafg32OctPdrkf6TMDP659uvmDfaVFRwp9AOKziSzCoXj2Ez0f56vFzgPj+Vg00Gi2RByfATxY0x2NKhg83jpOVWh/rG8eMQo67nOtyub0LyX4LcGw0YZkmkmnaG5xsyqvasZ+gPc9Q5vVKPX7+5U9KBK4b/PV4fPAG44guTM98tZoVmNUtxGMK+JtFOw388phz8HcQ2RGev9wfBCIZhOJLswj/1MdwisnaVhtty5R+QKuLkwp4Tq5DKX1YllIPmtRlen0NlZ4bj00/ttp+tOw5ODz1A5p/YR6BCRHgFoLLtFGMZEpmL/g16LKO62PL6Iuf8nC6h0BzxKOh2QNqnT7qnb5IZzuNstohFhO7Icfp9fsCbJuDdAXHkLgOvBoFdLuNXNXA01wJD3cO8fksmb++a5d9/vqTKnL9AEKJNALhKPQ58/fZvTdz8PfZxXp+pnkE5hG4WgQ2Hz/Am3/+x0gkYojHo5Jo8+oEcj0CXpANNwu2JhOOlFrtQxePPko5hkKKgXG6iceLacriuttpot/vwO9lpfnoRTMT1s2mJTKOZHIoKUf/hSvprxbB0d8WmcY25XqVbzIXGbwuJnMuWuF/Hdc17phM7DH5QwCJP44H3kXAg2d5nfNzjY8AE35MwqYX0sJIm7fnEwFKcJLZSQB4GDRggopA6HmSz0waRyJxkTQ9j1GzvX0giW2ydhSw1Rbf1MWFAKKRq7OSzotcMJwVULpj1aQ6XgA1eJHO3BDQd7gRlPzegYU/edpCzqAsMuBxAW9kffgbGwGsRNxnGMoEaK1WSeSZJwGl511nq+1FJrsm4I3T6PXb75bOsH/5+z89DOOvi0E0uy68nvUizrLl4dYHvpezUDVtrIba+LGVNhYjQYTDat48L3HIOa3ZbIBJ0F67Cq/Lgu4+ll+etqe2O12UqgbqzQ68vsAJtY5pjzXq85y/OA8wucX4DauBTHt8jkksCmCfJlswFQ8hGaUvpEtYb3poFT2rCAjwf7nqi2K1DTK4/XoPdVPD4uothCPng1q0qDAaNfmhRxO9mikZSK/Nb33rLdzYWBdwb2dnD5/6gVcQDgfwwb1NkYbPZhL4+h/+CTZuLGFxcUmUQZgFpOfz5uY2Xn31rgBMbPl8DbVaHevrWQGRyJpcyKwiEs3gD//gd/GFz78ujGKn5XIV5HJF3H1xA95TBSTTxv74825E4iviS9ztkKl3Ms6tZgum1cPN2y+d8dQbdU4yabc2H0qi9Ogd1SAJdM+Awdhs2Yin1hGLxU+8G3u7WwgHexLv0213d0f8/SbJmTOGna4qICF46awjRdq2XJL5b219/cw7SWAxGFlGq7EHTTvb1yjh/u73d9AHQV0NvW4LXl2DZ/CuCutbVCMgHresxj//vbdByeZx3rEs9vvWX2/hhVu3pODv+/cf4dU7aUQjqj/wep4+zWFjfeFSyi7CUN/eEjCQjOdzx1PbwsL3fw56/CW4V74Mzwu/hO79/1kVUOohwO6he+9/Qr9xH/qn/zE8t38Bra8tAt368WN0+dD9/K/DDL6M/TwLSoLIpJN4unMAy6zj9o0UIiG/ALOd7vlJcLe7D91to9my8HSnhl7fjWKpIioTq0sx3L2lFBJOA8Yy1jYaIvecTBLQOTWM9wHT6sPjjUvfFBnnek3UJ6KR6YumOGeblg1N84qnvNd7FkBShTCU36ctgyXFslT74f5qmuYAw+xT2Wz8xFeVNDSQTC0dvQ88L/dSBwe7CIdHFQdqUgSxt7uLZDIt1j+U6uf77RR5cg8QDIdEJpoFNIbRkj/T6fhRYdW4OYRFL6VCnvC/7Cli8TgSyfFs8WliMf/sRycClC9uFLdEstjudqQvkKnLpv6b78z0wGtf5Hv7CMUWEU6tTxUQKZIwimhVtpBIxK+01hw+Md8bsrM0TT+hKDEHfwdROgX+skg0EFtEIJye6vk9jw/TQ71eq0mRZDwRP7NWUooIap/HfZFtd6QAcdK6ttFzi9fwYUdHvqPDsC+mAvE8YjA/5zwC8wiMjgDnFJHh7/XQ63TQsUy0WwZMow7LqMt/d5in4xwoqnNCOzhzMM6EVCTyuhSgLWvMHtA9YidwT+JCKuBByOcVFa5gKIwqVcS8YXgDQXi8PgR9Ol5O6Ih7XXIWywbu12z8/B2vpq3e/NTldtvzpz8yAnPwd94x5hGYR+CjEoGd7Sd4+6++KT6X3ACFglMwf4U154Ld98DlCSEWTwlL93TjBOd4u1IasmlUQcvHUHB04kNVYdLzq4NqzRAmXSIZOUqmPq/YynV1bZhWG7UqQem+8lkbJHmf13Wdd15uPIRxUKsL+4iNQMUsAP0P4/3Or0lFQMB8y5KEHZNts6pon8f3YhFomR2UywZ8gdAJRrYj/dxumwKGnU5M67pf5EvPA4gp91yt1sXDiqAcW7lcRjTiRTrB8Xv6JNrF7kp9yuONirx+x6qi1yU7uQuXJ4xkelUYy8OtYtr4/QcG3s21hZ3KxquLB1z4W3dCeDXrhe8U669SPkSzfihssauAv2T/RuMriESVtyEbQfLS/gfQ7AZcHnrquqAReNRc+D92bmOzSQ9d4O99Nobv7pv419YCWI968Ovv1fHF1QB+74GBhyUlw/yf/GAcN2IuWGZTPBrdvQpCvi7OIXWdG+Zuz5Z5kpLJ3ONV6k0cFGpwuT0yH1KO9Sog7DTPeNxnnSIDzvOq8ODiLIZ6rYpwUEc6HhJQU0n1nuyr7vAGulYNWqcqkqLnNc6/2wcWgt4uaoaJxbUXEI2nrtRnxp2PTNAP3v0r8YWOxo5BNErgdrpdxKKxsXOq47tMv1g+R/UMVdxot0Ebi0hsBY3a3gkvad7fVcZtniMaX0e1uo9epyWxHnW8cqkmQH92aRWZxZWx8eN9bG8+FBsQZ/3A2nmC4SxsYyOZNhxbRfQU4Lu/v4do6P9n7z2gJEvP67D7Kudc1Xl64s5GECB2kRYLgEEQkWTKPiBNi/CxrWRTMmkzJxGESJuHMk3qiDJFS7RJS4RIkQR5SIKgITOKAAhgd7FIm2ZmZ7qnU3XlHN975XO/v193VXV1d1VPh9lF/Qd9ZtFd9cL3/veH7373XvXeDLetzU0pDhj2YB/+HAE6Jl1ZkEAg01I8YJzITKVkO+V5R44Zmg82uwumzn41mPJgP7z5ShqdLiWhB4tXrGvg2omM2UjYh6uXFYg/qvH53ry9je4Bx+J98lovX5rBy3fyWJibFbl8+vh+81MP7MIfBAkz2TKWl1MTvbYiYZzNoFQsSoys50RAgvHjA/C43bvgOq+FyapE8y+Q3Pp5lWVisznhec9zOz6TBnr129Bf+VWYG78P2NzwvOfZnb910X3mf4SZ+zT0xLuxOv/zWNvYwqPXZ5CI+aXYp9kCDJOsqdFjhfL97sGuGcgXGxKXZrMt75XH7cC1S0kszUV2bBz25J8F2Gw0lTz94sEy2/Rr1036irP/TxTOfR8Wf96OCZszhnA4LHuAUrGAfHZN4hiJsKj1bBRYFGjdRJ1j32x04N3mPRfLHSwsDrL3CfTevXsHwaBvNxYc2zY3NlGtlvHAgw+h3Woju72Nra0NPPLY69DtdvDi88/j8Te/VVRm6vUGbt28jXIxi9mFi1hcnIXHoxQtKuUynnv2Gbzrm75ZYkM2PvcgHHeoaPHiV7+Mt7/rGw8Fje/tCU2/PY3AeBEQ5ZlqBrUSC4HGW8dILsOgKoTluUt/cpuMs5zXlfx6E3YniwEHjzkFf3eeSx/463D54AvNiF/x/dpY7EXJaI5hwfC9F1VzDlFqCmoM5l6Qa5pxFRUyXSdeaPqQ1Z3omiygnLZpBKYRuB8jsM9m6F6l5Q67yb7F7VH7xu992D0Ff0+6w0zB35OO6PR40whMI3BaERgGfyn7bBg2GD0XwtEkQqGIbGwOSsKrKtc87GjD46Hk88ESaUzc0eOWle9kOQQDHjjptXuEDOZp3bt1XEouFwpV8QVkNT7BXF7TpFJvp32dw8enfGEum5WkJBPxlB8871iedQym5zs6AlyA1mpVhMJhJJOpaR85OmQn9olcvgbd0ATYsDv2WEUEeTXNLp6+e95S/FxI5J4J/h7UVleZrLLvgh8E+Rv1OmZTPgGAz6uxnxGYbjY6ouyQnF1ELD4j0sMHNQFOi2m0mmVRmghH5tFulkTx4ViJegJmeg12rQeyQrqOWUSTF0QO1mrjgmoE1Fu1DLyOpvhS2rTjMXVb7S42s2X0NCZ8FLjPRqCGTc0zmkgvMznPvvJqUlxQCc+GyEX3A05WvHmfBM/4PMkitvyM+/sE77tWLWM+GUIooGR2Nd8izG4dGgG7Pl/lWkNHodKFoXcRS80hlpgRpsVptNXbN9Co19SYKddP4Gw/y9sqcCP4Z4GL1rqpWmWRhwa/n/OzQp9YRFarK7YyPYkDAcXgJ+jVqLdw8cp1ATOHG5OE4m1cLiC9cVckYQlGW0UgBDITMw+gmL+L9dUVXHvodfD6WJAxmo3I4x32fvL8K6+8LIBv/3MLBKjeQjlwoNUx4fXPIR5PDMwttOEI+Xn8/eembUQ+nz9SMptrnEZTFdoF/IGBQppSqSjXfuny5ZHAOz1kKSdvdAsjq+tfvrElDFS/fzTgy7Ut1RTImLx2JSWs9VHtC19cET9bvrfDrVwuS/HdxQtJ8ZzlM/7kf3pZZM3Z/D433vGmS7v9Ip0uChuURYWTtEwmg0IhD0pw8zrInB7VCMARzJubWxDmkrVeZL8pleu4tbqFnmGTLpxIxJBKxdS7qAFuh4GXXtmG1xsCC1XWNzNod9r4hrdeFZCW81yro2FlZUOYniwQIQOOEv+zs0lEIgSjbcLOZ9HAs19ZR6XGd6AjcZlJBPDY9TmZJ9vdQY9fPv9cJoN4LIRA4GApe+bWKnUbUql56RM8993VW0jECE6Oj/wyHmTgsyDgyrWH5f1i3CilHA2Nf5xJnuG9fFYpNXAv1hAgvL/xXuoNE5HYguwTrMb72djYgN/vlAKuQjYnjOFIXBUL0tOXc1Wr1cfsHrpIyqQWcjnMLszfy+VPvzuNwJlH4Djg71EXyTUnxxyyWYfb/Qz+Eng0DcVGM/Q2jC7Z/03o7QaMbktsWxSQwXlrz9rhqHiM/PsOO87h8iIQW4LLGz7WYU7zS80GZfDbou4xKP18mmcdPrYq1qO1j9vtFYCYqgzsX4c1PqVuT0NBd+LFphcbndNVgjrLiEzPNY3A/RiBejGHam4bH3h4Dg/NRc/8Ej/2hTtYqRuIzCzA6dm/Dxm+oCn4ewqPaAr+nkJQp4ecRmAagVOJAJNGN2/eQiqVRCKRkM0/GSqmQfChA7tmwuVSfo3DjYlOJiubTcXoIGNJef/Sm/f8EiS8LgLMLfpkSRLDLgm1876uSR4ggXLKxJXLFdSqTHIq/8UpuDtJFKefHY4AgRgWC9DPiMl6CzSYRur0IsB3OZMpw+Xx7wAxe+ey210iE0aJZ5+PPo+Hyz1vbGwLcEAwc3gsIMOG7K5YxIVomH8/vzH4uNF0eZh4tgmrmJJpBzUCvAZtAUw7XIE5uP0J+AOhIxlFBMprtQo0o4petwqnTYfDPqDOd9xLR73ZRrZYE79IAncEH0ZV4BJUIoOWLCqXS4F+X8uNwAOZp0xqiZ8umeFBD6IhL7zRB9CuZ+R5bWUIwjPxZaDeJklRKYowJ+lwuuX5hyIxBIIhVbxl9+HjH/8ECMC9//3vRzDAIoSjeRIrBHyF3cokZ9+zOQT8vZfnRwClWm1g+fJ1uD3j+bneevl58VJWRWo2LC4/iHarJDLF1WpNVFOs+Ki4OmXMiMSTEh8Wih3WNu7eRqmQV+/TTv8k6O31qf5KP2bNEcXsEFOY60m7VoPHzb4/eAbKJa6vryESGWQpDl+HekerMg5wPer3k42vDsbxjWAWAd9RliFdXYNhuIBeA55h2XYAt1cyAoQdxPDlucmGJZgZDhKU9wlLsv9cz7+4ga4OYX72N/ZFgp1MpF+6mEC8D8Btdwx89rlVxKJRhAJ+rG1s4snHL+7G6JVbW1i6kNxlUN9Lf+r/rtintNrwB/yoVFtY3yjC5fYJCGh5UXOu4P8PhNT4ScUFyi1/5aVNkfPPF0tSlJKKB3HtUgLh4J5s82FEBjuP4zBRrTXxws0MiuWGXJpN0/DA5aR487KIqaP3Ab1kCtMnvN1CLEZZ5IOLOnjuRkuD18c5o4dOqwKno3vgvMf3oVxuoNPuioQ2C1C9HidsfYxk9i3d4ITgFbluu9aAjyZvr6KmpJ67yOcrmJuNDsiF0xan2ezB46M1yJ5/MMfgjY018VPnq1YpsRjLKeCHBQRzPms0KiPnK2H50nqiWhN2XP+6smfynNxTGgiEBj2LX0VhnV7qaywCU/D3NfZA7+F2OP416yw41eDfGfPu4XCvmq/SfzivO7HZcSHddaFukvjxtb0fedU8vOmF3jcRKKzfQaNcxIfefA2vXxosvjuLi/y1v76Br2wUEL9wGd7goB3IqPNPwd9TeCpT8PcUgjo95DQC0wicSgS2tu7ixeefRTIZk8SU309/P8eQhJgpyUmCDvG4Yi+cZduVgW53QZYufdII6NKDz5IbPMvrOc1zsXqfwDXZJmQZ9Teyq7a3t4VJQhZMPxNnj0U2nnzVad7D9Nivnggw0cokXyKRHCnZ/uq5k/v/Soulhvhqen3+faC78vqlpx6BQXpy7m+UeiazlmDxKOCj/xsEvEIBG2IR70hvzfOIlma0YesUABYW2d0w3XH0bC7w91qnJCBTz+5DIH4VrVoBLd0BbyAm/p1HydQTtGm3aqhXcnCgCZ9Hg02jyfy9udoYJhm/g3K5BAUI8jY7hlTkC2A5NCeqBHxLkt5k4lnezOcR9/vlnCxO4HhDdqICmfbmKv5n0OtGNOQB7F64QxfQrd0V5sl6poNowBCPZLZmu4dqa++uLl9/AndW1gTk/ZM/+RMQgHz00UfxN9/9TYBRh8cXwOrdbbzwwku4cGEJ1x+4BFNvwhcIwOv1w+V2I715F+Vi4fC1zQmCvyxQy2cLWFy+gkBo0BP3oOe1tX4XpWJ2J242YRcZRlcY6ZHonhQ1C/LarY5IJJNhqY3ppahkWjtwucnoVWs8Fs0FRCJWg2H20DH8WFy8OPA+Mu6tRhYB//73gKD+yp3biESoIHMwkEcWIoFTh9MlDFsCU9Y1kDVO8PHipUsH2IrY4fYl0aylYd/B6WgV8lu/9fv4wAe+BZV6G9uZKoxuB9VKCRcuXRuQ5KS/6Ref/TQefOTr4A03cKf8DMyeiQvx6wiZi/jLP/9rvPXtb9q1ROl/PowVgXSR/WQVyVAjQ/Yzz97Fo9evotlqYyO9iSdetyQAGxneuTy9oO9B8rKnQ/tPH4At9Cjsl79TvHqN9T+Uq+jBQK96C8aNX0KvuQ7XUx+Dff69aP5OYtCnV7Njfflf4quFyzv+hEAk5MUbH1sUEJzgLEH1wxqBXrfTRK5YxwsvruCN5e9GeP4J2C//HdjnvgXGxh+pa+rp6FVvwLj5y+i1s3A9+Vuwz7wTzd9b2PH83jmL3Yvem34VWuLNu6dVUvgmkskFiTdVI6qVLQQDap0s8t/lBpqtjsggH9baHROG6UUiOSvfY8FrtZJF4GjSxP0ynI51HYwZmdW5XEVi4ujro4oRbMDrp8LTnpwpgZB0ehNW3Ue1TOsBG4I7n2HBGiVL6/X9EupHXZT4v9fqaDXrsr/heGNzOGHnj90hQDWf7VHz/VHnmf59GoGjInD24G8Y4dSVoy5r+vcziADH/HazJdZIXp9X1oDTdnAE9J6GnO7EeseFou5AxXCAwPG0TSMwjQBwb+DvDXzsg/89Pvw7f47n3/o9+Dc//734zrdcwCTmIVPw9z7ohVPw9z54CNNLmEZgGoGxIjAO+Nt/IAKvBILJiInFJpOmG74gJkDrtZb4+nKzT6k7r/f8ZEvHCtgJf4gxKBVroDQogXWyEY7bmFzP5bLi/+n1KE/GaZtGYNwIcCNMaSkCwZSIvl8aE5iFYg1b6RLIoCKDjSwTj6sn0mRzcwmkUnHkciWsr20Jy41JTgIiiURkt0iC79rTT38R1WoLgWAYPn8QnU4XRreNTHoD8WQMFy9dQCIeFlamHG89jYWFlBTHsGUzRWxtZSQZSjBkcXEG8ZiKlUhOVprI58qSzAxHI3C6Rr/PpQLZ/A74AntsfiYk/P6wSDAqAHgPuCSQs76+teMVNR47kNdE8MVu6yIZ90ki/0xaz4S9uSU+ugR3+1ul7YHDm8LM7J4EpUh65qtY38wjHgtibiYiBUgs9KHiAUGhJpP8njZ2rEXHvo2ubiCdK6PRMuDrK5ghKKv8ig34A+F9YDzfBcaOLD4C7VRdOCghzc+SkUjJ4ynIqx5NuVySfsx4EDy3GplnsZAHkaAX9j5muulMwhucQ6t0EzCbyBfa6HZ1+L3mPg/lYfC3vzMQEE3NXUIgGEOn3cD25i1hPh5WAjB24dQJgL/pzW1cvPqQjD3jFNFtb62jmM9K4Z1m03ZjxneGntWUvkbPRCisZH4ZXw5Ee15TyufUsrFQEr78Ub9vtSgz3Raw06bZ5H3gGiQcYXGZSyTpGx0PFhcvDfR/vj+V8gYCvv2AL69jbe0uKhVaaXSkeIMSwMP3y/VKPp+TcZDXG4vRt1X1lWK5jXZXQ6ulIxrxYXEhBp93D5SWex3hGW31hUyujLX1EqLR0X73PDcL6QhA+cMtrDWelTllPn4Ri75Hoe1IW8ZiiqXcaNJbdn9RTlMKPFrwelisN5iu+dNP3YLN4ZB7p8XJU0+Q6ashlyVoBiSSk82xvOZSSX2XLVD5c7if/4G9AhfNBu8HKdGrKU/K6g3oL/0CjJV/B2h2eD9YUUz2noH2pz4Ic+uTKNhfj6f9P4MnH7+EgN8l0s0DTNwRIy2BXo/LRLnSwqeeuWibicMAACAASURBVLP7Ca/bjrfNfAmel35o75rsPnj/i+zONRnoVV6E/tI/h7H67wGHH97/PKP+ZrTQ+fR/CXP7T6El3wHzif8L1aYHs7Ozql+bBjbWbiIe25v7+Pwpkx0MeuVnkmYVkE7yndfCZzmm3l3N4MrVQZlmDhvdrmLz9zPaOYazmAbowmGnNQGZ0x1E42o9RCDY7w+iUslPHB5RoWlQVpYy5JO9C9b732h0xfeYPqsc13x+Pzw+L5y0mjjbGuWJ73/6hfONwFmCvy5vCMH4Mmz2gy1QzjcaXztn57hDhQKuecKRo1lyXzuROdk77fQ0ZLou3G55sN11otOzHboOP9mzT482jcDZRWAK/p5drO/bM03B3/v20UwvbBqBaQSGIjAp+Nv/dSbnufEm+zYUUiXz3Y6OcrmOdofeYx5JJLqc9gHpsdf6QyCgVC7Rv9GAz+eWGNDbWMlIHt4IUBFcN40ewhECDkd/Z9QRucGhr142l4XLSfDiNUZpOCqQI/7eaHSQL1Tg87nEO47+0wT4yCCPRkNIp7Mwe8D8XFKY5V/LjUwrglqUgo9Ez8bDpN5oY229gFbbFKnPUd6gw89EmCSNOsIhF2ZSYbhdBBL4KfqzjvK5BDodHbphwO0iSHz0+0XghXKRBCKcbsW6FbbnDnNRZGcdTng8fgHP6X1K0ESBSkczT2uVqnyWQLBiRFKS0i++v5b37+ZmBt2u8uWi32c4EhcAKZfZQqVcFClXsufoT5pIzgi4nc1syelZ1b6d3kA4HMW1a4uS5D+RRgCqnYXeNdC1J+ENJeEPREW69ih5egGPSlnYzBocWhsuu4njWr83zQYynS20Sg5oXT+8HuWZe1BjvybTi5LLAk72nZggAxPcfB7sg/1sRfW9lnxnCvIqz2J6oupd+roOsrUIzFAelvLNTodtNw+vuRMiiy0+vujB4V9Et7ENzWwIiLm61UbIq8PtPPi9GQn+8iXUKNd69Ps8agzh747qs4d5/o7zPhEkrNWa+5i4BD4tiWZeA9+fZqMmfa9/DFMS1z1wjUAgMJaYw9LyA1JoMtx+4nPvQ6mTwT998ycQce1nlhZy66hVtuWd43koEd9//62uB3PzFweKIlgMUa/lEPBpClg5glXPa+U8QlCV7GC+81acOUbabA4kEnEBm3ifpXIDt17JIBpTPrMHNb6fZANfXE4gldgD0elZu3o3j6Awqfd/n/HLZrMiJRwId7HR+oL4CScjs1gOvAF2TcUxEglPxDzksyC7kvfXauv4/BfXoBs9Aeod9h4euZYQf2THTuLfWlvwHimP6/ONHi9VAYryO2Zbb34Fm4U7MkcshK5jxrvHIuM15wsNGKYmYDsLBSi5XKnWRb6ZTNdIOAiH3YbZhAeLc2H5LD1tNzZz0i85Fy4tzQ7Mu5SAdjtMFMo8zpbIfc+lEuh0u5iJu7G0kIBm86EHO8qVGn7p//w3+NEf/D40Rca9A59XOop6L8n6pSe7jUVIBKHZnw3xk7R8JDlldnWbzM8s7rLbVJ+nPDTn33K5hnj84HUxQ1WtGYjG56VIjCB4LpeBy96C0zlFA/vfKQLB2WwZ0WhwoOiWMex0e+gaPqRSqd2vWMWlut6U4qxGnb6YTcQSCfmM3e6U4rUS5/UJLScoDS2+8Z0m5ufPZr3JcZRrOxa8sKiQUvmdriHvvtujpNDJRJ6212YEzgb81SDAb2xJirWm7f6IAMeuVrMpMvRHqSjdH1f82r8K+hTXDLswjClDXdphF5N1PG3TCNzPEbg38Pfe72zK/L33GN7zEabg7z2HcHqAaQSmETijCBwF/jJhRv8oAr2GzkSNpryyvK6jk6VndA+nfRomCXj/ezGwyf176BfWl6SUHJ1mh81Oxq2VNDDRM3WRNNU0AlMGemaLXIfdy85kK+LFxqQvQVqVMG0hGvFIcpMy0JQxDAS9knSZtIkcXqWiKviFXTj1Dp40hl/Ln1dyrU2RBown4ofKd55UnNptHeubBVSqbWFdjrNBJ0uF/TwSdmNhPgaP+/Aq+2ari2ajg07XlOQyQVKny9kHuGjCfmMykIAsgV2CsUwon1YjS7HZqMNLBovHKyCwrncErMznSygUSnIt9Kw8DBxnLCzghUALwRACdARZUnEv/JRoPQSYFiaQQUDIA7c3JOwegqWHgTICgrSaaDXK4tnrtrXgcjBxfzLRavWayLWyKFaasLdDCHj2M3b7z8T7p8ww40X23VRK8njPQRVYNMSP2ulgEdNeQpzP1udxCZuXoJaFCWquCGwOL4xWCVqPGs1qviNIRMDXaBd3ZF7pCdpBqaoj5DPEf/nARnC3p6PZtaEqOOLkQO+oY58V8/cg8Hf4mg66HgF/6XisGwL+hiNJLF95eGShwx74+0eIuPYAHOtc+eyaFKmQiURwXryCazrmFi7B49ljsBKAzGyvIRpWAPFwazU7yGRKWFxMDHin9n+O18vCHrL7c4W6yCQHAy74feqHrE2Rld75HNdZIlcrRTpce+mo1hRL/9LFFGaSg6zpOytZ5Is1OQYBKKs4h8CqqArkctI3F+aiSCaUhykLgO7ezSCVCgoAO8zanfRNWdsqYzvXwkPXLuGVlQ0E/cDFRbKGyajk2rEjxVT9jQAngXHeN6+BahNkEpON7XTbkDNuIFvehMftw3LkEYSdc/J15SXulPcmEAyKugSXoTZ08eKtNCo1HQ8/cEnA2HqjhNc9OCdFbWT0Ggbw4ou3ZUxknAjoRyIhzMzEpXDK5eRc3xaPXofTgwvzsyhXa2g0ynjswVmZEzpd9d7RfsA0Nfzyv/4VkCFN+cxf//e/hf/h7/83SGcy8Pv8+I5v+9ui3PDd3/dj+MZ3PYWA34/3v/c9+IEf+TB+8id+DLFYDB/+yD/Ft37gW/C6xx7Bv/rXv4qLy4t48q1vxvd8/4/hnU89CeZUPvC+d+P7f/gn8eM//D8jlQxD71KVAVIoZncEdtbUXbhcU7BunL7bA73C6d/tgGGo/UE+X5A1zvKFxK6djkhit00YPT9SqZndQ3P8KRYL6LTrcDjtwuDl2oVqJ0plwAGfj3sXenTTp338JpKsZNQ3apibpVz8yYzz41/BZJ9koRPXkmJJ1OnC7PF6baoAw+kUW5VxChknO+v00/cagbMAfwn8hpKXZH8xbZNFQArddEPmT0O3imnVKpJ7F01TliwiFe+ww+V0yLhlt5/QhmOyyz2RT3MsYZEv1wa8d65/1L2zQNBizvL+1D0qNRjmnDjmqn/V+uDVG4NJAtnY8SzOdZ3IdJ0CGBNEnrZpBM4yAhb4+7ceTOHBpFJhOsv2ey9s42a+MfX8PcugD59rCv6eZ/Sn555GYBqBSSJwd/UOvvjcZ3HhwiySifhIz9/DjscFOpNyZDwUS3WUSk0lMedVMmytVgPhEBkCo+X3JrnWk/ysBejSY1fkJX0eAVf3Jxq4kLQBGn2pfJIA7bSrQK+zC2rY7F5AowRjDRrGSXTYodmY8ARMo7Z7W0xIVqotWbhHwqOuRX2UbGsmXcNhH1xHAFyjYsaE33Y6LUxBSpVOQZGT7Fmv/WMpIKgjIEE/A5IJQf4tFA4hHk+cWMKLvqvrGwVkspS0hBRdBANeJOJ+YdYPyMqaajyq1duoVprC1GWCfBCwUhtlArv8t9slsNAdi6V70k9XbdJtcLkInrnQblMxoCPsvlq1hlJZSXUmEjGkUnMCPlMSOp8vI58vyuUojzwbPB43QiFK5zOpO3oDzCQCfzjWENCNROgDeHhBCZ8rGcfFQg7dZh5Bj45xa1CYvCiW66jUO3DIPSpwnb7leqeNeMSHcrUJA2Q7KwacgLaNOtxOG9qmDrfLB5fz4Hsi0E32N7/r9fqm49kxOynncoLlZDcPg7yc93xuhzwvsgfZmIKD3Q+HJw69kYbWGwS3rMvg5+y+RRjdumL8sgCqB2zlWnDYdPhcfQUCvZ350+6B6QiMZPISHKsp9PdE2rjgL0EMn5+FE/sljPsvRLFzDdRrDWFKkqWfnJkTv9nM1nqfJPPoyz/seiwWqLCFAXTaLRnDLj/wiPT/jbVVFPIZhMMBeLye3bHxINnnehOYnb8iBTbWmMFrX1u7g0R0NODL8XV1ZRsXL80eCcxwnPniV+7KfCAj0pB/9mEPUBVvNGVsTiYDSEQDkty1fEu5biuV6lKcGAh44PfzfrGTCLVhO10UxRXaifDeGNe1tRzmZqPHWjcNXytZg5/70hquX7mMWr2JG7dX8DfeTj/hg5OPvKcbL78Evz8g8yf/P9nzHPup3mCNxSsrW5ifT8r99noadJ1gklOYSjw82bi5QhWv3C3j9Y8+gFa7g5dv3cbXPTQLn9cp8s3trg1aOwP/p96iCpY0B7zfVkHzN72AzQVb6h1wft3PwFj9Tegv/Rxgc8L7wTKaH5sZ8AQ27UHcvvwHaINjdQmRiA+XL8yOZSPQ7vTgdNrEl/qwxn6yvV0UX9qDChwJYFdqdszNLewA+G3kMmuIhKdSqmqPwnGZvrlUvnCh3SrD0AmSE1AwUK00BNhPpiKyblJjONBsdvDyzS2Je9DvQSzmE+/kGG14dj5nPTsys+stF1Kp2d1+zveKzP5qtSCFwZSFrpTLSCTJCqfEvB3hcAzFYg7aEf1guI8oH/I2apUKZmZCMsZxrTMps/hEJopTPgjH1WKxLuxj5b3uUQWJTtfOmMYC4vsbCD/lEJ3o4U8b/HX7IgglL5/oNd/PB5M1iWmK9QSL1budjhQM0vqBezSv34tAwC1FuV8j2OT9/Lhkj8mxv1bjnrIrChws8GUxGcF0WTNyvHmNYqllw461tht53YmqYUfDtAtwfLRW1339WKcXdw4ROG/m70svPIN8Po3Ll5YRDoeOjIA/dFHTFi+9ftrXjwzV+B+Ygr/jx2r6yWkEphE43wis3b2Dr3z5c1hamkMsGh0AfwmgEHRpNLs7QI9nxytuvNUgk/KU5yNQxA17LObH8lIc9uPqex4RKiVD2RY5XyYHKEXNZAT/ezghxypKjYlrhxuGQWYtk8n8nBsapeYM+hpP3mx2vyTZ9E4VNtthDEEnYCPDpguYZEYdrzGJzoROs9GC1+fZTeowmVYsVKUanQt5AkKjPJr5bLKZDGq1qiQkjwKCjneV02+9liPADT4LCvj+kXlFhjAXoJ4TZls2m11J9pO95PX7ZKPKymfr3Wbyge8zQU2OPe025XuV1OR5NCY9A4GwxKXZZHz0sQBmghqUeW40Wsq7OBJCKET28yArORCISHENwWvGoNVsQzeAeDy5y+4/qgKcrKxKKYOAqwm3w9ipqD9etLbzFVQbXbjclkLBePOEdTY+J4K4BJ8IRg2PRXymBEqUxLZnCvIe7zHJt8gkZ6HGMMjLZxD0uxANesWuwWqG5ofdHQW6ecDYY/IeegmeOfRMA1q3gPV0TfqX10WW/c63NA09zQHYPejtSjYf3WfOC/ylpPqVBx5GIBQRNpswcE0T6Y1VSdTHEjNDRSZkoqokmsgaF/MTg78Llx7Cj/zOuxHyJeF3h7CS/Sq++ZEP4c1z78XC/GVhx9298zLiyZTIHVNKl9dG7+O9cZHqI4aw8Rj8ZstEJJra53OdTm8g4NVHyq/TzmNzq4CFhfgu+Go9e5sjAtPoAD3lU16rtfDSzS2Rmec7y75G8C8a9SIa9uE/fvIv8Mhjb0Cj2cba6ivyOcZvY+0O3vD422HvK0bJZ7dETWB24eKgPLth4LlnPoXXP/52+T3HWLIF7668jEgsjusPLCMaUYA2Gb7JRHgfkHXc12dlrYgXbm3vzitkxC7NKZbvcOO8uLpyR4psRqkmFItF2Cgz63Jh6cIF6S/Npo6trQKSMzOKyUPpZZeJP/3UTTz++kfknX3x5h2kYi4szUeEaUigd3Ca68H98k/Acff/Gbgkzbeg/j+nRMow61VA51pXg+bb8YGlbXSH73kH+fh/jdATPz6WDYbYEmghRCKq0FNJ+28g4B9M9nOMKRZq8u4kEqED7RnKNRtmZuYFOKA8d7WSRijwtQP0cp1jdwaFgd1qlLC1dQf1alXWASyUUr7dg51OFeDVsbi0JIVQ99oIEORzFbjdTrGh6W8sbClXNVy4sLz7a76H1WpFgF4WY3B/UcjmMLug+pZladFuN2EYLLg7mUaAuFzIY/liCpSQNljg1u7IfrDZUvtPFogE/B44xq1cO5lLO7OjKOsAFh6xiKuLWr2l9n8sivP51Hp8KmO9t6bR22iUttCoZGCzT66oNerBcp4lqOwNpRBOEfg9ej1zZh3kkBORXcrxut1syfqb7wvfX1oksXiH48yoPMr9cO3WNRBwZt6DlmNcr4hyiG7I/EFAWgDoHcU6u4MFJDYpZOR9SXHwzqM6as80fM9j7y93tqGc97jH4zWyKKez89/8M8d2UeCwftzOIwvszusZKDayKram9zqJFCxcESUVn09Z6tznqg3HiZ3RUxSPpmkXtvFWx4Ws7kTTnBbmHCeer9bveGwmHvI38KC/gfz6iijcXH/w65FI7qyjz/DGpuDvGQb7oFNNwd/74CFML2EagWkExorAyxtp/LunX8Jz9ihq3hi+cSGEoNuJf7ul4/VBO/7eTA+L7YIkHSTB1m6j3WmLFA0XzQG/WxioAfG2PfmFKhfHtSqZhrokoMh0JZA5zNAlO4KgK6XM1Cqe7KIu9G4bzWYN1UpVrlt4djb7LgONLDsmKOkzxwSd1TTNpcDZXgc9c4fRdIjPnWLikJVCFjDZGrownJgU1bRx2MBjPa4DP0T2C5kglUpL5IFYvckNBs89PxtGJOyT50fvUv5LNsxwMpKbvnw+L3JuHvG13JN/vLerm3771RYB611n8o6sIUrXkSUeIGPJ64FDNstqt9xq079RE9mt4aZ81VQywWJs9X+GG/ZGk0m6DsgqoTSqz+/fYTgNJ040uN0+OS1l0SeVEzyZZ6AJS5c+mYyR8vjtjAXq8vzCUq1ZQLkdLg89hJkcH71xZOw4BjLZy3sn6Em5zsMSFDwHE7B6swDNrMHlMEVO96RqmrPFmjB56TWqrmW66T2ZvnU2R1Ey7iwa6GA+GULIT8b1joycMwqTc6heh2bUAUwmcW7zzsOgzLheQDpLH18dAUcVmtMH0xkBxO9z8lYuVeB0+TC7cEF8rTNbGyf2/h/GtCUzMzU7D18gLGsLf0DJmg63StvEZ+620NJNvHnRg5mAQ1iow21z/Q4yWysyHh4kZ9p/PQuXH8L3/Ppb8aGnPow5XMb8/BIKuQycUT9+7Lffi7AvgX/4DT+HB+beiO//jW/Ce17/9/DQwlvx4//hffiR/+yjuBJ/FP/20z+FL639Jb7vfb+Ci8lH8c8/8Q8FCH7jpb+BX//UR/DI4pOI+FL4zM3fx7e/5YfwxIW3iaA2we3NrSKSybCs7QaaRusIO0yDagw93F3Po1hqyTjF/sW48T6YCOQYwX8PaxyzOJ7ze04n/aJ98Hr5HU3A5EJJrQFVEpoqAUp1YriRgci1n89tx9Wr8yfKEPzLz74iPrnRSAjVWg1vecPSQIEEgd701qZizwzdL2OSzWaExUdrARbazczMSIFLvkD2soGQeA0zId1DsVRBJtcSP+S1zW1h4z/xukWEgh50dU0knPsbY8L5YWNzC5/+zGdRKBXxiU/8R3zg/e9BKBjBu975FGqNNoJ+NxbnI8L6oc8pGaKMqXjjZrMI+v0IhodBQ/Ez2Sks6MDGYg2zB7J6aXHS7dRh6g14vaPnAa5Dt7dLSCZC4n18UOuKz6wdHm9YAH8bauLP/FpqXOM4nFQ0sKNRr4oscrmYlfgTgGC/OdJ7fERAlMVDW9ZabGTcUkZ8dnZu5HtynJiyzxQKVdmHRSKBgUMQ+K82bFhc3AOCVTFXA7lcWkAXMgGpZhIMKalyrht8vhBaLRZ8nQwQbDGFuV+dnY0IcDVpU0xpHZ0OxyNd3hUCHZST9Xpc0ofvdynqSe/Z+rxShVH3LT86wR36bkN8kDnuvhYBnePGi4Exuc/XKU3c3i2ycvnCxz7kvXyRczYl2Lm2437L7aJ/NeX8qXR0/0hPc/7gfN5q0Q6BUul8v9SayNorUonASauaCf3Dj4ofx8hyuS7zXiwWPOrjr9q/W8Bsl++zvjeOsY/wHSYxgj8cz8+zcXzdG3N4rQpQ5ppD1o9utxTsHGdePM/7GnVul9MEU5VkGVd1OwpdByq6HSXdibJuR8u0geDytN17BMYuyhjzVBc8LbwpXEPcuX+tsrJyF8VSeUzwt4yVP/s0vnBnC0q77bB2BU988xvw4MUI9u929r43CvxVKm9cV6rinf42Zf4eFfdj/H0K/h4jaNOvTCMwjcC5ROCPb27h+/7sebhiCTjCMbScPknqz3ls+LYZO749xURuRRI/J9EI9rAyUzx0W/Si1BAMMdE3KinEhb9TgboEVKHD1CkDSKZrA/VGHfVaTaoPmXS8V9aqeMsYCggOR6LQJAXKBBdjEoTZ64qXJXq87pOIxkHHsMmGu1avo1RuKmCsx2TO/qQij0CArttpIRRSEriMRyoZkmr9wxo3QHwO0Sh97wY3AFw0sJKNCUEmpehFPGlF7GlGaHrsySOgmAFkZjRRKFTgctsQjYag60A+VxKmiD/AxK+JeDwq4H+p3ECxWEM6rZLakWhc/uVmndK8Wxt34eTvYwkEA2HZqDXrNZTLeWh2J4LBELqdplTDLywuyDFfuXFDKoOXlpfhcqv3nslrNgvQ5XXWKlVhRfn8lFtXSTyCFk6nB4bBog2CrifTmIgka5msUp6L4PK4x1ebbF3kCck24ThEZvLhnrxK+tZGqU3GfQzWfavZQL1eRj6XRr2aA/F3xpPvJ5n7Yb8biRilQ23o2XywOcPodSuA2ZRClEnGcN00UKk2kS834XR5jwScT+YpTI9ynhEgeEA57kTYh0jQM36yxZUQGVm0M0hn69Cgw+emHxug6Q2YrhB6juA+CWe+N+VSFV5fEKnZRSkwGW4EgWrVMsqlorxfZHUmkrPCDpXvF/MoFHICFpH5SUYjgY9dFsfOf1isFYst18+as5IE1hjDOMQSKczOLcn4w/nV4fTLuNM/B/728zV8Md1GSx+tLMD7vxpz4r96XRBB1x4Iwfu5c+vLwoYdNada4K9407bbWLp0VdiUG+srqJQKSCRjY4EP9RYQT1yQMbhf0nlj4y5iYcXkGW5MGJB1GokoSf3+69PsAZEghkmrih7S2yVsZ2sIBsPHWhsoRYSmFBQy9hZQzHHzqLWGJQftctpEEpo2AExwN+ot5As1LC7GjzzGOO/aynoBlTpwZXkRq+tpOOwdXLs4+tiqP5dQqVbF+5NJa/ZJCzQh2Et53myOgLkdwTCfC6Q4h/72Kxtl8Qam318k5MWTj19U3sc6mc1c142+YvYjj0tDs+vA2noWn/3c57C+sYG/+tSn8K0feC+Wl5fwzqeeEl/jWr2B/+4ffBeuX7uG7/6uf4DZ2ST+8ff8ID784z+A9HYWv/JrH8VPf/iHRb3jF//Vr2B5aQHveueT+G///nfjoQcfxA99//chFAriH333/4R/8iPfi9mZKPTunnUJr5BgfalYxeJScuQFk3muPGTpRd0TNYdaJS0+0K/GRll7m82FXo/Mehtq1RLKxTQUu9WQuf04iWt+VxRMOpTl5LpCeceOOhb7Hn/PQguu1f1+KoWcXjyZsKcKC89L9nZ/MygN3bAhnpjdLYKwgOBMZksYuLwvMoJjicROYp/qRAEZD0zzZNZ1CgjuoFGrirc32XSTNI5PrWZT1Kv4Q0CNMeUYyfjOzi2gB84JJiC+9ntNAOQO7Sja4ncuQJbTLmAWPZIJxN1PYNwkcZnks5bkOG2h2i2u2VkQbYjErGZzqLm6rw0XEoq76dA8pVGlYN/ctf938rmhjTr/7765pY9BT9liNhFGoM78zv/jfkf9p2I77vynktPf+YLaX3GdbYiPvd8/+P5xT09bp3bblOLWg8YEa5/GOMkYIJ63LLDtIRBQRVFnXXzAPs9nxx8p6JXiAHrSUlGEdisuKcqf9B2bpC+d1mdZOF+rNaXQKBi8d7WE07rO8zyuKganDQelvHXJM3H84pgmnst2rt+Uys15NoLILCanChb7qc3Od4VWCLxO+kGf7zVyreZ09KTA76Rbw7ChoDtQ7DpR7DpQM+zCRm4ZNgGV9VcxqHySQO5RqVs7VYocOt4YqmHR0wb//1FtZWWtD/ydO+rjJ/L3/nnsmaf/GrncNq5ffwDRWASZdFYK7Ri3ubmoKMf17/em4O+JPILBg0zB31MI6vSQ0whMI3AqEdjauosXn38WyWRMZJ/JQmMyrn+yVYt7r3hKjmrWBo9gIheHlAsiG3iSzS2PQUB3e3tbZMtU8sJ9botJFQMTyVRKkjdWIxBMf1+9W4GNm/4xG/eLvZ4ddqcfdocHeqcG06BP5eFLEbJCyKrhpotV59xUJuP09XTKIpwJGP6NyVrG/biNCTvKR/P4rAYdbpVKBdvbaVn098fjuOebfu9kIyCJrk4btZpKyPHdYQI3FovtAqzWGfmOpjNl8ed2OLlpp7+0Al/5XbKMmOxi/+d4EI8FpJjA41aAC2XgKQVIICAUiew7/qg7I7Dq8fgFVKVnrQAbnQ4a9bqwCShJx8bkD5OATLTxs1buhkl1+g/5A4Fd5sFBn+0/P987p5NS0CE5HlkmuwmbMR4B75eL6Ga9Dl/AL6zkwza4kqxvt6FpTpFftrzPDzsVN9aZzCay6TtoNSuSvGVMjgJADjpmo1GD09ZDKhYUfy3msBz+BZhkJnSKB/qSt7oGssU6KtWGnDsQCAhTbdrunwgQnCXDUKwTNJswTZiYJMA3zDZk3yUDnP+Sta/A3bY8VwIJBzV+noCMAuXsuLwQ2+fv2XOEVXFBO41cviosIb/HxDgqb5VaFz1nGPMXLss4dVjj9d2sIgAAIABJREFUtdx86aui4MH3nYwFzlGyPtGcmF24LqCs1bom8FerTTy9QRZuDw8lXfjGyz787gs1vHHejcdSLrjswAtf+Tya9fIumMIEaygcweLFK7t9nongldsvo1Yl61ixJFzuAGbnr0nByyRNqW7klISv23VgYUi9VkU+m5aE1ezCkvxbyGeRTW8gGgsdmfRttntIpC7B51M+t1bb3FxHyM9E7eir3toqCtgbCg36GRPcsNu9MI2SpMQzuQrWN0oIh0czoCeJyaSfZSK8WqWVRVvGRxbqXbuaQlA8mFnApPp6/AAp4XHPx2N8+tlVJOMJYT/f3Ujj3e944Mi12qjj81hr60UpduLcweZz63ju+U1sZejnrgQ0HriUwtWLcQF4mx0bejrVZkavL5k4dDtN3FrJ49Zqbve09Gt98vFl8fvtGC70qF6zM6dXSmVRfyAIdlTjNVQbbszOzspHuR4vFTYQCe/v8wQF0umCJM35Xg43eU2HlriUhuyXlD/qes7v7/SJdsLti0pxZSG/hu2tNXmvuAY+is1+0HUre5qd8dWuvO4PG4vV+fyIxym5PhmAeRaxYx+oVukV38XMTGTglAS8imUdF5avDoxHnItWVymHHhAguJjLIxKLCSue47zTyZhwTXs8+51R980xvlQoyDV6PINx5Jhy5/YdKfiLRllcczQbjkAfwWo+v/nFC4BGmXkTMKmYcXTju8G9W6FYw3amgk7XRMDvwvUH5qRkSdbizY4UaxJAJsAS3PE2p5e5GjuOSmUffR3TT7wGI8B8w457qfh9V2nzoZQBCNKFgl74KIF+H7GB7/UpqDxUB7RS4H6R/18pJg3OW1bRGYuK5+b2S7RSvpixCgS8B5AS7vVKv7a/L17DjZYUF7fbushcM9Zcf1KOW9mvnW+M+J6QdFFvEEhuyZskazifb7dI9bhjL/cATsd4e6XzjcLg2TMdJ7Y7TuS7TjQMO8q6AwScpVBGFppKW+xoqHTwuMcBdifpHocdn8fx2Q28PVLBBQ9ta0a34Wfdf0yOrV/68svIZgt4+zvehYsXx/N5P27/GXWFX/jC55DPZ3DlyiV0WsyrNREI+mX/Eo36ZW3+qgF/o9EwFhfmEQ4H4bA70Gq3kc3msbmZRpMV3vdpm4K/9+mDmV7WNALTCOyLwDD46/f7pEqZCzCCM0w0c/PA5C5/7/d7EQgMej8dFFYyabkIZwKaCQJV7cxKvKM31vfLo7JANV5PIkkguO/eNQ/sjgA0mNApWyYV6/T1PL7Ms2xMGlx0crNPjxpVTXuWmzSCytVKQyrUw+H9z7pRbyCT2Uan24HPezjD8X55jq/W61CeiS2Rw1RSfm4Eg0EEA5TOsyQC7bA5fOjBjp7BpDElx4/2l+Vzpj8YkwFMRNEfjVWz9L/iecjEOxzo5Hcpv6mkPsnIZ0J+EnDVei4CjhSKIoNMgNdKbLlcBHogvrbWcQnK8Bo9HrLR7bLhN03KjJJNO97Wg4wsgrpcgBOgdbop5Wc/MJmmZAB1AVXoKTyO5yyfW3Z7DeVSBobREtaHJet4rwt/xpvH5xjNjTLBQMtblLHjeBv0uRALD3q3SmAdEcDhA7pFQLzO99pmtoVMSUcPTujdFnxuAyRny/M1DGEaM17nXeH9an2fJ71uldDqyhwqsqAOB9xOuzxXr9uJdtdAjoB9vSlALedvzrHj9i8LUON7S9/R/uca8DkRDnjkfDyeofng8CbRa2dAGeZqvYug1xBQ6ahWrevowIPF5WvwjOFFufLKDZFFHezTfO8JhHikf4ej8whHZnf9+gpNA39+p4WZgB1xnx3MI9U7Jm7kuzKGfMMlLxI+uzCSc9ktbG/eEVCZ4yiZLExbBIN+8YY9rTUKGQmVSh2x5AySSV77wcGrVspYX72FcCQoBTYHJTwaLRPh6NI+QHZt7a4AvgdJn+ZyFRk7qPzRnxjowQWHMwiD4wNMUX9YW8/D6yP4PMbDPqozHOPvnB+y2awkYy8tU2VCAb5WW1vLIh4LSkL7uG0jXcaXX9ySYgq2B6+kcPmC8q8dt/Grt29vIZ6ckX7F5nWb+NILG0hnK1iYS8E0evB7e7h2KSEy0pRw3iGcwXXnF+G89XO7KTTvd3TR/A2CuDvzWvAqPH/zGbR+Jya/835HB83fjgH07lWzJvTF78BK8B9jaSk5tmwy3yfKSfc0j7AlvR4dTknEDjYmxmkdQgBtn/UKgGpNQyw+KwxJAb7vvoJoWDGDzrPxWiqVMjKZDOw2Bx54+Alh1FXKGVRKeTSbdSnKUMygg9cBB92DFK82CYC25PssUpF/R1Rb8LOy7vB4EQqHJFbjsN3PM37jnpv9iCw69pO5OfbRvUYf3kYDiMbnB1jJBF6pLOPzOQUIrpUrcHk8ovhCIJhrQLZ2ezxQdZxrJTOf42ssyqLZvQI3Xgv7CBm/nBN9vvEY1IoZ15LxfHn5MjSbH9B66BmKFU8wgQDv1nZZiotYmHlQU8dqgsTtq5eoFjB5Yx8jyMIf7t9FaatNZStD9pRUhRpVrDH5mabfOMkIiOx2u4t6g8XYtNxRxWJ8Xi6XGk8saeRJ5qWTvMazPBbfBUrHM4+kimqVFLC1V+PfVVGjst5RCiIs1BtvHcA9I8dsFmZRIn+4SfFvTXlnh0K+VyWz+Syf11mcS/mac2wzZE+uJOoVI51AMteALHo+T3l6Nf7yh7lTUwqjaI/F34mSnpfjL5X8zmc9fRbPadQ5xs3PsGDdgIauqQljudtTDOaaYRNWM6Wym4YdluiSS+tJ1tWuKTDXazPgtxvC4PXZTTg0E06yrjUThKuHr8MqlOEye/e/d27gUPBY01CrsDirSxk32UdynOK4lJpJCKmBRIpKqSrkqfmFeVnXsA2oKvXtMaz14XD8hsf7zfVNlEtl2By0z2BOxo5KuYJ2qw1/QDF9ue5Qaxwqee1YO7GYMHRR0xYvvX68bNkp9xYmGy8uL+Ghhx5APBZBoVDEs1/4Mu6ubexsUCP4pm94CtHoXmUhkyL8zJe/8sIpX934h5+Cv+PHavrJaQSmETjfCBwE/p7ExoJV0dxIUx5W2H2HVLifbxTGO7tiRTZFPmZmZna3olTkW+1eaDYXDL12ILPuoLMQaOVGLxINnPjmgskUPgeyN5qNpvJv3ZGP63/GlscrpQHjieQuq4ELa1a2ceEwLB3C++FCh0lZMpYoX3uaUnPjPaX7/1PsR7pOjzblNy1VpR4vAsGgsPIkhhp9OpzSp5T8OH3H2mOBuv0RYGUtq5jbHROUJ+Q6i9LMh73faoNN1r1i+jIJRk+244C6x3kaIk1dqUqSw2La8h2j1y4XuN0uF9cEawgKd0UemotsjjFMwIlPMYtNnE7xJz4IsFCFHbrIPTNhQBCblb3Dn6+US8jlMiLByud24+UXEItHEIuGYRotKcwgGE1gjskHvjNsxaIqeqEnWKlYwdxcEsGAH3fXtiTZyyRGuVLF7EwCkUhQ5PD5Xcq9MSmhaZScZ7JnTwZVPQ8FcjNOrLVVcqnukQlkxsPUO5iJB+D37mdukR1mcyfQMxoKQKA89IjW7ugoVltotunNqbYMPD+9pHjP48hWH6cvvNa/w/GTcwrRSfYJJsjtNjLOWFBkyFjAcZUxthJh7BucS/ncJ5mn92R2W+LZ3V/swPF9PhkUoLe/mTYfnL4Z6PUtNBs15EpdhHw6xslZtNoGal0XFi5chddHVtThINrm+qrIGg9vjPuvh3NvIjUHu12BSyw4abdrMLptGTPJGGNBCq0ruHGk3DwBXjLIeialE60iCeWD1C8DedT1nXRf5LuezxXh8weRnJmXMUykRhsNrN65IaAvN/WjrqvT7SEYXhK2cv/fs5k03E6OSaNjTc9OWm/E4qEBwNc06T9OhqNSBuCcf+PWNoKh8LEZjvcaLz7fQqEgMvbzsxEkE4NsZh6/Vm2iXGlgfn4ykNa6NrJQP//Fu6yIwfxsEutbabzp6xb3Md0Puhcm9tLpEnyBgDw/5ldsWhdfeXET4XBUwN5bd9YQCmhYXoyKfHOnq8EcIcHnSP8hbLWXhRXC67q7WYLP64Hf50E2X8TViwlR2yCzd2COb7WkMMAXnQGWPgjNeTC7l6odDlcUkUhcDkEmdb2WQSiwn1HKOTezXYTL7UQ0Oujxyu/yWDYb50tDrvl8m0O8iAmid7ptlEtZ1KsFWR9wDOX8OOo9Yh/L52syD1+5rFhgTCIz4c8xsV5vYHV1HY8//pisR/j5crkkhXijVDFcO8CDrOPcg8U05xufsz871wn1ehONelt8w/uT8fxbowkEQilZc+2+j50OqFJAZSOuN8lYd3vcsg7sB4Kp4DJBTcahN881eLVUQjjiQzCwt0Zi30mn07J/ouwu1TPGYXtbQDCvd3HpApwu5f9qGiw2ZP80sJUuSb+j/DF9vUcxi0Tyu92W4sZwyIMrlyiTvr81Gh3cur0N3eghFKJvuF3WiNzzuV2afG+4eJjjiN1BUN2+UzTZlLWkXOcOgM+xNZmi/zb3Klz3qXecz1GBkVzD3n9M9LPs6epZKwDKAttFGlosarjf4r5iGifrmag9V0dsapiPYN/m7zhGc5/Dxn7P37MPK99Xxk8V5ozbeA7ufVisOm5OQp2XIG8I8URi5Km4r2RxC/dD4ZAPFgO//8NqXarASatPiNz5roz4uHeh+hDv22G3STE+Y3GUWtz4R59+ks9lrzDG3B2Huebck+qnPP34BYAnHVUpzOsQPOZehsX1O5CdpqxbeJ0cjwkkn/Ue5qB7HRfkHff7/YBof30/f78PyJXxV/1+9++ivKhyJtbvMh0NLzUc+FLdgecbTtxq2rHacqBhHv9ZR+0mFu0tLNuauGav40FXG4/FXAJGcy1k6iZSqSQSqcSulZZ6nwf3ooyL2p8OXkutWkc2k5FxipOMy8u1rQu1Sk0Y6szv8f68fo/02Wa9iVg0IMo8/eNGIHzp/gF/+zsBb/jhh67jLW/++oEBv9Fo4ulnnsPLN1456ffrxI43BX9PLJTTA00jMI3AKUeA4O8LX30W8VhYWENej1uq0U9aXozVm5R05oKcQNewFM8p3+aJH54TLO+JE+/8wkKfbC43x5x43TB05X84SSuVKAfXVcmSMfxTRsnqUaI5l8sJWMVkxXH8epnw4CY/lZoZkK4tFqro6ob4fA1fHzc7+XwexWIBbpd77OrbSeJzP3/WAuZYicxqYgIVZElSkpVsXfVO0XSKm1hWpnoEzDUJvE3AFrcqX8nUrVQU448eUpQmPawpJopDefaaPbTbjR2Q8XSjKnKtNrL+VTKUG3vlpzte3WFFJLwAf5BytSpBoABbt4A/BGT7m9pkq8pbevFFItEj+yI3/gSJ6KdbyG8KqGt5bHM9SokqMvYorx7wD8o0sup4czODcDgg39nO5LmUF+CCi3Ru3q1KUL/fjXqN8txNtNotxKIRxBNM/tmwcueu+MSx37CfJBJh+HwueYeVNPdeoo0sI6oykJnCv42z6eO1tFoNpKJ+YXSO+o7NOyvgc69bgtYbjCvf+61sBbr4j0/gCXu63etVcXSOjWSeSWFFv6ep+D5riEd8CHjJtCe4Y6JAr+0qJSWpxDEZyMtxyGKh8VyjkmZ8nwgyy3l9TpHzt5oJB9yhy+jU1tFsVJEvdRAShi83zz2Rp6QqBRNSwwl4vnOZUhdLlx9CYAwv2Fwmje2tdWGuD/v/WdfDfuv1+3Fh+cqBcstk8RXyGbBQg954TIbwvl2eIPz+mIwfrVYZptFGTwpHxht77qfO1en04PKlkEikBubera1NeF2c6/c/D14/rSHIJkokB+fsXs8GpyeObpuAry5V4l/66hpCociJr//GjSP7bknGewMzqTDm5yIDfdM6Dn3oCUikUsfzG17bKiFf1HH18gVspXPodmt48Gpy5Ln6r53J3M2tEnz+HbDXRrZBB1+9sY1UfAaRcAB3VjcQDtqwNB+RXtZs709a09pgfX0T/+Qj/yt+5qd+HMFgAB/6u9+Fj/3GR/HCiy/hp3/mZ/HL//Ln4fe58b0/9GH80r/432UO+YOPfwIf/Y3fxs//s5/GhcUUVte28JM/9c9w+fIy1tY28be/9b1451Nvww/8yEfwy7/4v0kBye//4SfwG7/5e/ilf/GziEYC6JmjpXQZz3S6iLnZ6L6kNt/7UrmLxQvXJBycLzc37iIRGz8hP24fsD7Xgw0a7ICNBVwu1Kp55DJ3ZRzlmva4cxDHYhbQcP5kn+eaQiUGKZEXlbGCa4o6aapcqY0AHghMzs8vjGXrMOl9vxY/L4WzzQ7yhaoUavTvHVjwVK8bCIRmpPhxb9wnELwhEs2Md7VM+X3njjIMQRGnFOw1GuUTCxllEqsVWm84EI3sgdKcg7LZnOozXUrCTgIEk7EILF24CJvdD4eDe0PK6HNO6mJ1LS/qCgSBrX2x5ffMfRiBLFqucE7jNXFcHN24t2CsWAjhlmInXa/BQTrUTiNDcmVlHbdfWcWF5SU8/PAV2c+VyzXcuLEizCGuly8sz2JhPrlT/GnKe6J8PScHezlmspiIP5x39S49fxWopbxDFZtV9k9DAJm11+m/X/mcPlikyHWTw6mKJKUYU0AR5avMcxCopu/ntKkIcF7iM+X+MZOtSnEwVc2s/ZW1l2WOg8o/Vy7NHMhSlEJFKlQ1myK5zD7L58kic+5N+O7yXNwXi4IV7Xv6znXaz4QFFDy3VTA53JekiFX2RmT7szie748DHjdVdNyyHrdsDY6nYMH3knMZyys0KeA6eL+2I5wriZ2dJyVolwK0+L9xi16qtRbS22Xohu1I4oViqDIGLdlvDCjcHfCALFUyjk9MVQX8VCXzwOdVTHXuD/gejrM3Pe0+cBbH5/qJihf84XPyeMlAZ56CezA1xt1PsWBfpxJRrc58VUeuz1IZFD9n8Um2id0Wx2teu+wTR2CjxwV7D/reMMC7uybc9VsfAnhNBfTyXRZPcrOHtZaG/3vbh98v+FDQz1d5ZlT/u+wF/tGShvclbYi7bbvqbXsFyirm/T88jtWHRjGHn3vu8zLvk2VMZcae0cPsbBSh4KDn730L/nLAeOKNb8Bjjz20u0jkg+Vm6Y8/+Wdn8R4f+xxT8PfYoZt+cRqBaQTOOAIW8zeRiIFjFyWd6fN5mosUymCkt7YkwcLNAZM4r+amGFUWELw4kGzXbLw3F0yzMREQzPmOCU5ulFNDPlrDsWKSjEkFrsuMLqUcNZEascAn/v/ujjwsGXqTVNDyXATs2cgI7k/OcDPPRSPlkLjYH95UcSOY2d6W/kSQ6tXcuDGiT5skQRwOkV1motDtYWJSLerp6exwhQXE6HbIouzsVtOPe++sGC4Uamg2u+IxSzbRqArA/uMpjzTKL3tkk0tPXbWoPl2Ag+dgUtbr9UvilOedRHqZ98CEAdkdXPAGdyQQDwKB+Hkl8cRERUgqtMcBxujZuZ1eRbmUFk9SMoRPSmaRm2a++51OFw4n5WLVJuOoDbq16WHxSCQS2cc4Zn9j4pOJi6Ok1fkZvqPsJ2SJjlO4w/OTrR8JuBAN+2WjPtxMuOHwzaDXLaDXpQd0D5liHTVKHO009jAZW6bsX4kIEyIWyOvqA23ZH/hKpqI++H2uXZApU6iiWGkKM/Y4/spMtLH/HQTy7p435oef4PIBHZM5V0/kOtq1DXQaZWwXOiLp7HKoMSRX7iA1fxXBSPyQoqSesEprtQq21u/KWMBCAt3QRQY3npgRyedquYT01pr87bB1Bt8BJg6Z5E+mZhFLpgYKIMYdU4fnJZEKbLeQy2yJny/lFFnwJoUxnjACoQQa9RKa9ZxYOpxnI5huahHMzu0VmPF6qLZhRw1u92jAt1ZvoTJCnpfJdF9wAY1qGjaburcvfGlVpOzHZcicRjzK5bIUBM3PRjE7w8K30dX3BCfpvRwOUxJ28gr9v/7CKlwuH6q1OuqNpnj5Msl1WNvYLMHhdIkyB5vXZeCFm2lRe2GiKZ3JYXEujOuXkxSeRJuevQcckJfscRnCEP7//uoG3vbE62U+IrO31SzjgauXRPKT6hZMnrvdPuRzeUkgRiNe2OxOVKt1KdQsFIvwieKF8klttsiWcsh8QgCd44lp1uUz1nd6BhPcaj1XyFekQCqRJIA+eMEs8DAREinxarWMZqOIcHBy4GdUGEggtDmC8HhDcs89w2JxEgSsY3VlRZJXk64ZORdzjcZkNO+dyh8H9REm4jkO0Ec3GArKf6+urMpYpSSrTSlY4xqPhXv98vOn0f+/1o7JfcPWZgGXLitf6d31hDADNTjcMYm71TgX0GqGYxaBhnqtJnNNWJQACfgx0e5DrUap+pNpBBhrlYqAz7HYHhDMOb6QL4BjVlenRDq9QUf7NltFBgRduTakbyTlZUUFS6O1ig96R6ldjGpcM1AlgPZCVLUwxFqljm6nia3NDZn7CRhz7X/QPoGxa3fa4uFN0Jqxv3t3S8CeRx65Kuu6XL6MLz73IlrNuuzXFpfmcfXqMu7cWcNLL97cZUKysOrJJ584mQBPj3IuEWCxaq6w4zNNlaQedovlCNwl4gHxluZ8XMjnwWJy7imsYhu111V2JOx/SkrcK+PmKMl8Kz/Cz5GZfpKNhcScM3hsztEj93Us5hE7IiW5y/clFo3Bu6Oqcpx1xL6iBI3WXH4pWtO7NSmOPB5QfO/RIXlgfbOISrUj+Zpx9oP3ftbJj2DtgfmvpXLA/AWLVcQmzqksrobnB6swQQq2daplsTjGiXgsIP6mlH5+NTaLkcqcH5UAOU7zX66FA0HlP+2m1dc5W2gwtpOCvere1Pes7xo6Jdtpp9VFR/I6VLpgcYgqDBIwmmx3l2K7S/ER1+qaUh1T/UAx7PMd4Gc2QviDog/te2Dunke/6Y+lDzoeffa3MHv787DrfPYqL8MiHFU4o+FHf/RH8ba3vU1+Pzznf+Yzf4FGowYqODJmVKJZmEvsqjZaY919C/6exwM4qXNOwd+TiuT0ONMITCNw2hGgLPPNmzfh93nhcWuYnWFF857M6Gmen5MeNxYECDmZn2U16Gndl8g2tpoC2nGTP8CO1bhBd6JnMvk2yKo77Hq4wCEjmC0eP9grSh1Dg2ZjIsKGnslKa+VpY1XkqoV2V8kE+pQ/5CSNC20uQiLRKGIxJR2oFidtNOr0zvHA53OrBRlZwIWCbLbG9eCZ5Fru9bPKL6gjP7xe+nUF/H5JBu6CaCK/7BL5ZVn0mgQkCOpOBgpQmo2VuEx8cpMqMlf9DMChmxFmnmxUWTnNzRBlxSi91if7c68BOOD79NFVss9KapaSzzz3uGCybPYp6dVhwouLd3W/B21auNEjqE7whQk8xp595rBNOZ8XCxw67RqaDSany5IYU2ARN+JKgpmN1055S/b9cRgb1jvC94bnIbCpJHJHV+4qT+IeWm0TlFFm7CRpZ3awtBAVthXfRzt9dsnMEG9iyvb0s59t0Ox++Rt6HB/2+hevYTudRqVaESD4MJBGJAyrFbnv4XtVG2zlHy0V7lKNzM2UhrlEAAHvwcxxghp27ywMvQV0y7vS9nx21UZHAEzKDiqwUUlTG6Yp7/1xGVqn1L1P5LCMITdkIqNvt0v/ZSPbxOWwIxL0IkCQ16ZJHMjkrdQ7Ikd8kATpYRfGc4mnoM0m5xv1bjjtNkRDHvi96rxHNY5FrtAldFtF6K0itnNteN063A71HAtVA95AHMm5pSOBaV7b6isvSxLHYrqr92XwKlQymwl8wi+HX6PITEqh+WiA0zqyqvgmkKwk0gkwx5MpYWfyd/fSOFfSH5z+w/VaReQ/Kb8XDEbgdLMwxyXjG8ehdqsycbHPQddWbzmxdOHKwPzMPlCrbMEnvsX7Y8dkUT5fFTZsP0OL8XF7Z9BulaChI0yvGzfTMqfx/Zwk+cn5v1GrSsItk9nEtQcelfFxa31lR9rbhpXbN/B1b3zrkWsLrv2YYE7GQ5ifj4wsQGF8eL3PfWkV8biSYlRzEt83lfxhwpWgxIPXuN7aH5dMroZnv7q+K7t4ZTmOBy4fzPLNF+pSfBWJkaGoweUwkS9W8eWXtiRZxTaTCOJ1D81JcqrZ4Tw5ui/zMfH77EdfejEtTNZsQbH+3vKGZcSjvn3fp+UB2empJAv1Du6/laouxU9OB9mrh/dzJhQz2RIikYCsz4Ybx/Fmm/K6IVkXprdW4fOYE3nScY6gV7SMATYTpsH5TY2LfO9r1QaqtSZclPGkN5+PnneDiVr2VRYtElhj47hit9lhmATM1fx76LqJXvchyqWrNcQ4Mr33Mj5Mv3vvEWDCN5+vyN6mv4iUfaHV7sFEAMlkcvdE7F/ZbEbW4Xw/GjUyuHVEYlHZ/1iM4GaTa77J1ukH3Q0Lleq1uvTrZHIPkBAgmP21pFQ9uMblvx63R3z3pHCvr49zLW9zUCqd7F8mc6n8w/2HWmOTdcxxkWMb5zLFGJsMzLCAOQK+BLDJ2lJsIibUHQiHoqLeQZYXf4Sl9zXCiuU6rSws5BaaLe6nWDjA+1f7BUuymzL2ly6mDpyT+vsJ1x6NekOem+VLa03Pw1K/e9P24HzRP51bCX2l6kW2qPKypToK96ic+wVk3fmdxaKW/ifqTta/yuLCapYUOPsYixEUyKIYuvxvy/qJ+2Hr94zLSYKHqlhWMcBZiD689uDf1R6F+1xTZNGVD/sB81sPcn300VTWYsrm56A1jVK80sV6weX2w+0h2cF9roVv/etYjifKZok/HXRaTXS6nANNATip7nKcpqzJfNB15mqKsl+hBy3zElzTCIgmgBrnalpMsXyNrEO1R1TWQpNJbx/nOs/qO3ssUUpzq7Wk2CxpPSn2YREEwVafl3mQo/dSZ3Xdk55Heb6r58tnbsmQ8/nyrqw5gNYe48wBk4K+au23vxTS+tXw3/oLAnalm/tYvRazV5S0uj2PrwjSAAAgAElEQVT87GYYv1vwo3mPgO/1oAMfediP98+74etTyjB6wBeKXXyu0MWtmoE6iyVdNjwYtONdKReWuBfreyiFjomffbmBX1tpItsef+3B+x4es6KOHv6XKz28L2GD12nHL/zCL+Cd73ynAL9qrLesi/bYwX/yJ3+Meq0khaocF1mYdmFxBuHwIPM3GLl8SrLPmoaZC5fwxq9/CK0SF/EakIjA+/TT+PRKGmrr89psU/D3tflcp3c1jcBrMQKffWkD/8f/+yV4wgm4g1E4PJT+sSPqAR5NGHh8RkfUc7oMQsZVfD6rVZGGJgBC4GJShur99ny4gOdmkJucZCopGzO1GKIKEBeVlN+l3+P4QDAX6vQI5jMKRw5n06oFPyWoXTANdR6CFgSCa9WaTMvcbDCxoRjY+5OCh8XUkv1hdWYytSdFyUo+so64sAyFyQoleE3f1KwAFwT3Jkk4T/pclWSa8tTlwpebFiZi+BxYYMB+JZKCAupSatUucqCU+uUGYNwmsjktSiXxR4edEts7xz/oGGrDzeIKbqqVr1m7rRizxyAyjXupsgazkj8W4M/zMuk07rPg8+60FfjPjQO92ATIOmBzxPgomzCbPPNxgFcem6ynWrWEeq0AQyfoRc81XUDEe03m8h5YKS4Vxg6nADcHJRZ47breQ0fXoOtMbKsihklZw+yHBG4W5kJIxMkiOnwzKcC/IyDsMTK1+iXB+S7lsjkUinlVVLHD+BjVESyAnOylWDyukjjdGjTK0Rst9FjQYFPFH6y8JUBJECHk9+xIEx/SvRxhaK6oxM7otqCZTeUbbCpAu9XRUdrxCKY/FhNX7DQqscTEv2Ioj9v3JujoJ/pR9hc+O47lHLtUgqQnrDSOK/3Xv1dM0t71GrvX+1N9py4JP2s+dDoI8noFrD+qLw0HQ1QiPDOScDbbRaRzDbjsOrwuBfhW6jrsnihm5pcPlFi2jskxdm3llrD3Ld8i62+MxXHB30DAC7dnMLYHPVRhNbWVV7YCApnUGHy/pAhFkttqw2xJaoolgj+AcDSOQDA04K193E7Ewq96tYxyqSiJJMqmkUnl9obg9UVk7OyZHSmi0Pne9F0qQcTUzEUpgLH6DZ9/Or2GaIhJ0P3jBlk86XQBqWRYvFmt7zG543THoOstaD2OIcDNV9ICprDvjmMpcdwYHPY9FuywP9OH6vLF5JHsGErSvfjSpoxfo66Zaxmvx47r12YH/k4Fjae/vIZIOIpoOITbq2t4/cOz8Hr2jzmcv9PpMqIcIwlM2jknt/DMV9bRaHYQDPjAd+765TiiYS86uk2kFA9q/L7L2cMLN7dxZ22P1XdhPopHr8+g3bXBMPe+z+KCcrGAixdThyatK7Ue5hcuqfG600Fmex2xyGjWMm0FioUali7sgWbW9TL53dYVA5HvC59HvZJGIDBZIeDw/dscUVlHobcnK83jZzIlAXyjsYO9iEfF0gKCs5ksAkG/jKmUxj1PhvppvBPTY+5FQKTHtwoiVcjxbG8+UcV1sAWRSOz1aZFjzmyj1aqq96LdlrVGKKq80FlLx6LCZrMiRW5cA9dqdWysraFYyCE5M4NHHn1Uvsv34NaNmzLXsvDDHwgIi178Q1kAVGMBLj37YgiIbYZABlLQa7M5CdfKHN3t1NEz20fOzcJm3s6gVieL2ZC+fdi4bEmz8nq4LiHQzDWs+g6BC7usyblGJePvXtfK4/RLvqMid8oCwFId1VpHrskC4fqPsVsY7dawvMT16OnLMNO7+/ZKFqzN64+vJfWrin8py91DMOCV5xoJq/Gev282GpKXYLET9zp8BtyzjQIuea98LgQ3eW/c89xL6wdG1Hkt1pyy3+AzP/xfpUDE51MoVEUZIpmMYX4u0be+6GJzK4tisYLFhTmxm+pvnEelrwnwzLWTCfresokULDRUKjV5p7iep8IEi3qWl5V/uiUJLUV0ZBmbXBMRaFdWOLy+AXB5B/AWsNHtkv06cxOHvxcsAmM0HOjBCY9XFf8c1axi2E6bCmY12G06fDvWK0d9d9TfGRtrLSox2lH74TPalSEno9HB93YPoGaMrUIEp4sMau4xXWIPZYHvx1mvsfj+4x//uMyX73rXO3HjxstC9ODY8OY3fb3YOzDncZxm9hSITvCY/Yr7R9VXCDCyn/K/lQQvnzH3fHymqqBFgfn3u5qGUjHj/HGwXDPfSY4PXo8Ni/MxsWl6LbZxQV+qcbBYUym0MQ9HJryxW8DCuVWKkax/dwuTlH+x7F/6lKWHGb6ydzMM/GHBi1/KhHGrfW/x5pbqVx4P4TsveGFtrwgq/91nyvjYRnvsR2kdw7WzrOdS5UOfL+Nj66171t/75qiJH1wy8UiQ44Z6f4bfIWt8+OQn/wi1WklU8URx0etDMh4V+xiraJIxXVx+9JTAX5kYbHjyAx/EFSEq9dAzy7j50U/ir+n/9tZ344O+2/gPf3oLtofegW97xMSXP/YpvPzU+/GhpImO1w9nz0Dh1u/gDz9vh/2t78Z3XuaBSLGooqQbyPzun+Lpt74bf0d+L5QcNLa+iI/9xR088o3vwcXKH+GPn30C7//2WTS/eBPaY49hxqmU86vlMhy12/jtP7s59sMd94NT8HfcSE0/N43ANALnHYGt9DZevnEL87NJRGNxeHx+3Cj28NGvKKbptWALf+tCA9HI2Ukzc3JiFS3ZbhyxKRV0r0n0844zN/rcaIYjESQSisFiNU1ziwSYYupOBgRXynWp4OQilawzLtK4iEqlVPJjsDnFP03A5h5ZqAqU5Q8bExC8TgFL/ZPJNPO8lNxjYnlufn733BZrmdcSjapKXy6W0+kt9ExTAMFxNzYq0UCZp5psKlxuN8Kh8I78sgKuWVkPzQWXOySAqt5hRf6gP9RRfUESos0uSiWCPj2pomNS5fDGWGuSuOfGjYBlt8uNlaqgpccfr4c+uyfd+OxdLso/srK3s+vlO+55+BxazZawDuipFgyHD6325vnoIUlglFLgw9JMw+f9/9l7DyhJr+pc9Kscu6tzmOnJM9LMKI0SQkggwFggES4i2SZcIxsbbGPzlu1rfB3W87OXn+/Cz+/ZxphojA2YYHIQwkIXIUBICAnlUZrR9ITO3dWVc9Vb3z51qk6d/it0T4/AuP+1evVM11//f84+++yz47e104IQYezLSedwPpdENpOuQ1uqKuOzvXTFA514NOz9ARWotS8F2cUKRTrxPUhnagiFe3MYnO0YOS5WNe2cGsToSH9vAX9XEHBReWUvoVb5wL1LCH0q+t2SKrjvCG9L439+bl4cWgptob3TXwKf5QImR/oRDSuHp31Vqi4EY3tRzi+jXIhj+swSSlXV18spgYfrw6QYBlP5uWT7F9VYCIf4k5D1GjKU60MnhcjCctmxpzL5jA4+BvpI8/VWT54tD/H7lIEu9p0c7Uco2D1o4w5tF3nkKq9ifpHB5DLCATqMgUyujFzRgx37DiEY6pZQVMPJ408KtBSTI9r1sdLOVdplNDpVwgvhAp0rf0Nhwryurwq1LR1rQDy+ilAkhvHJqQZ/azmkg790UEhwPZPBM8eelH+rbHMjW136f7IfeBF79p/fNSDOMaWSq1hZXoTkEbkgkG1qH6zdPKzACoVHJPhsykAmSkWCCuLU6Zqbj2NwYG2LjprIChdcgi5Sw8xsHNl8uats2AyebPcM6hQM+rLCbM+uEZUI0sO1FE9hZSUrOoLTRdk3NBjBGHsZ1wXT8moGiyt57JrahvnFFbhdJYFktiul5xcJ9x1AMES91oWAv4pjzyxKNdDYyCCmT89ieMCPkcGIwK6WKuxJ6TxovjrgY3VwBk8+s4iBWB8ioRDiiQQuOTjh+P3lxUUZN+V2uyuVZYV5H/K5lPQVpn5nX+lMThLttm1rorC0X4cKKjWfBNEG1heH7WG1Wm+puYg+U0MiviRsz17IW9cWBdZDATqPV1ZYEayqWMyrUgWKZQULOjc7g3vv+S4GBoYaCFJTu3bh6SefwODgEHbt2SMy/omjj+Lqa18o5zaDXbUK5X0VO3ZMYd+eMamGfPSRJ7G4SJh1P3bu2oODhy/CieNP4cf3/1CQjqgfU4+/5por1jOVrvdSH5qdJbKASp7TOpkKPtCuCGJoaGjdCbpdX9zhBgZ05hcSWFnJSGBbw5/38kytixOFhvKfUP2qnZQKpowMRTE8xFZFz15VnU7OW15isDPeaDm1kcpW6hDkI87TPJ+4fvw77eCNPLcX2m7kHhUATsPlrmF8jBXyzYvJT/HVlKAwjBjIYslkBtPTM8jl8hgYiGH71LhURM7PL4t+tX37GDKZHFZXM8hmcvXKdw8mt41J71f7Ij3IQwxMdErsl2O2RtSHCtLZKgLBPuH9XpIZdLCZyVuFfBpuV076Zfd01YDTp+dwZma+jjxVRTjkEf6lzaSC/1Xp6Uqks0CAfgav/J+yg36ToaEBDA3FRJeVadRqeOzRJ8VeuPI5l/Y0DPMmSfZP5ZBO5cQeCYUCkqDAilQmNEqszNhDRH2jDvidO+5ENlfAjTfeIMnOX/jCF+W+X/7lX5aWIffdd5/YXcePHxfZ8pa3vBkBfwC3fOMbct+LX/xifPazn5U5vfnNb8b9998vOtzBgwdQqxTg89Xg9+k+tuue1povMEGY/acTSfY4L6vEZ1G4VEW6CiYSdYX9uxWSGH/0HtssOUJ0n3QyjkiU7V8GsDh/RmzB4dEJQWwzL9KVfp4d24dEl2teWqb1Xkhw9hRc/xO4b4kWRAQw9lon3TUiAGU1izeoc5Ln2BpH2y+K3RioXfvOXqt8zft0ha/eL0yc0LYa1175a1QgmXuAhQB/PDOKLyX6zzqwul6qccpDfhfefTCCt+4OSRWweaXKNfzfRzP4pxM5LK2j8rfTOPjOv92RxvUDZeF31UNaIVWYSRT893e+8y2k0wnE6i3UIqEwdu4cR6w/isXFhCD7pFMZHLzg0nMX/F0vUX9W7t8K/v6srOTWPLYo8LNPgROnTuGeB+7H0PCQBCa9vgj8gRhGhwYQDbgQqcPMqMrcVWTTS4j1dwuEbR7deOhL1ejioigbfX0MmDx7BuPZzkQZwezdwepOBUnL8TOjnNWyLQojnbYSCPYrSNhaoancrBO+jApTPE74QNXTzb5ozBMGiBnP1bLq58mgFI1iUbzqkMhUNmj4mDTXQVjC4tIRQigqrYzwfaxIHB4ZXtMHi9+jwsnsQAaCmUlMpwd7eRHqUL+DQV0aiOyrS2eLMhTr43X7UKkUJLPeJZCCvSvYzETNZApgNrjb40UgGJLndwo8KvhlQqOpnl5cy2q1JGu5sYuOHPYGYuYsA8Htx8/KuWAwKuNTVboKCqvXOZcJTSv9kKoKAjHgV5CxbZzvChKrJMHrvr6YrF87CC1W0+XyOamQYl+oJx9/GLFYCEND/ahWSvC4vaCDjkYElVU6GAQCt57BzjlMnziDwaF+Cd7Pzi6KkdHXF8GpUzMYGOjH2NgIHnv0Cen/NzDYL5n4zAanEc4quE6QrioJQgUg6XDQ1UKr8bjAIpPq3noWsgSAcnlUa0Hkiy5x/LULXG5szZ2/xTGm2Xe3P4Dx8VhvvYpcHkl0dOKB5eW4rAVhaSlfOAezJzITalgZ09dPeMWmDNfBTLYAYC890ptBzfYV0UwWyIKxiLGhqMCRtcgx/4hUxLCydGZ+EekcA7udK1FYGUBjmnJHVwQX6z1u6FzbLEeaDvJy/0olL/mRfTzrcNr22UK5LXznZ1+9zUlSOBse0pXrGm5aGX8ubBuNImBBqLoCY4JwgOIyZhfS8LjKCAWqEvA1r9V0DcWW/BiJfqLmYjKR6u8mfZYIFW5Ua1OuNLK17Um53Ni994DIWF5c35PPPI1cNiPPIpRrMMR91rmqYz20SiSS8HiC2LZj9xqYas5BOwbz+QJSqTQefvA+QWB44c/dKPy5dW1RYIsCWxTYosDPNgUYzDk5fRynTz2J4eFBSdYIhYPwM+mrStjxlCR9RiLUgxhg6AA7a5FKw1LSUU1bg851wlnzObwIw0wbiAGjSITQ0ERZYTXg+qtgVdXzggRldAKarlbju5SDXSUzqd90s9ehp+r9Aolkwot6j2onoasS2abEK+lKbOexvJJFsewRPUjZLkTOUfdSB2AAgag2pBmh8J+tfqfUh1ZX40gmEjIuE8K5PfQvKzQLotc15g9IkvlG0MZol2WzDH6qVj0ck9YnNiOp9dnYjTowni/k671xVXCBNHSiow7e0EakfdULIhLtbyKPuD0hhCNsLxboCf2HfE7fBFtrEFHD5wPKxYKgH9FeoY0TjcZQq3nAICIDo9xXTDYj8plKrGfirKpOPzPLZHcisgSk3yghvqe2D0l1HOlAH8jc3Jz0y+zri8p6MqCvKqC5R9Qac68xeSwSDstzKDtol9JmYPVuNNovuq5PYKnbo1aRlh4vk+C9KEmyenefBgOhDJZyn8UGYkJT1MpSQLC8ksbMXEKCpezdPD7KVg7ct24JWrOPrEBKF1OCTkMdnftcV7m6PZRVbM3gl+rN737vHvz4gYcwPjYqCGpnzszgogsvwOHDh3DXXfcgEAxicnISjzzyKB5//HFcccUVeMMb3oDHHnsMDz30EC688EKh649//GNccMFhPOc5z5Hkf8qO0ZFBSURlL3flz9nYRRqWCV1drgoPpDN5ZDJEKatImxmBORZoc2UH8DfnS3vGDiR3GwH9XkxkHx2JYnKcifLrl93qHaQ62y55hU/pk6qW84J2RoSJc+nmnJ+PCxrLwGBf2/c4BXI70aZb4LcZ0G22haqWVaWwVAjXfyTIT0QADyvfVd9fj08hBag+zxU8kPbi/1saxY9y3Sv8u61nt893hDx476V9eMVkoGE7l2s1/K/Hs3j/sSzm8tV1eCG7vW3t5zePFPArE2VMhZpIADxndKsCEwL6zu98C/H4svQzp+8tEo6gLxLF8MgQclkmreQwMBjDvgMXbQV/178Unb+xFfzdbIpuPW+LAlsUOFcUmJ09iaOP3idwQEODg4hEwhKsKZWrKJa86OsfXRPEUw70BEqFVYHce7YuGgEryytYia+IsUkD6ydhXKkKTgV/Kz1B633IVI9WBbulYZR7MyYJiUonvoIhlupVEF6JBgX7y7ZXilVfIK/ASCucoaL0wjIvOukTCRVoZM83GypUoEAZCOabymkxPggLTTqrHjSCqeTsoKgr0DSC2F+CSkevgZpUKitBwf5+9mdzroDRPbLY97FCuFrX2qArMxZp1DBTWPWd80tWLoPS7S7l5GDgVwXjacATbrjXwOrGeV73mGpmkfK9hF/u5WJwvVgqShCPwRjyF4PlDGK3c3ZQmaaPh1WVrA7m725rROdINpuSXrqFXBLFYgalIqHs3GJs0wimkZXLFRAKsndka1YsnWeJRErWlcZVMsXAHisms2KUqorPsjjd+H1CSNFRRn4jD/X1sS+aG4sLy7LXdF8qBof7Y+xbGJYf7jUGoukAy2Q5xpLILwZwN5Ikwj2dyWZRrvpRKBKKyNs1cNnLuvVyD50GPm8N2yZi4kQzL0K9k94KTo4B8CZ8KQOtIjtcfgm6ZjNJrCzPgnBm3fo0cZ1Z2RaLDaG/n9UKrT3CkvEFLC6tgNW9pLcNdWyOkYkRxUIe/RE/BvsJnecBK8A8oVFUCyuIx5ewGE9J31vyYDfZTWOPlccC5ej1qN669eQBQoB2CsYy2MiKBf4WmHfCNROqvM33tDNQ9bb6yQd5yYd0MnD8AvXkkLBBB0Y46EOsL4BQMAJPcAQgekQ5RbxwLMbVfooEKujQOhRrg79rubUB4yytC1T0uJfg79zsaWRSyYYjUfXLZUV4b9Wf3fYNEQsKRcJY7ZN1a3fp4O+JY09iaXFBkj3oUPQHonjxS25EpE11KZ83vQJc9zfqt3m95zXAGCsoDV/dB74L3HcSKBlH9u+8CPizVwCDPfgpuObf+ta3cObMGXFQ89IOqhtvvBETExN45plnxMl24sSJer8y4LLLLhOn2hYkbjeO2fp8iwJbFPivTAHqKdMnnsbJ6ScwNjosVTIq+Muelupc2ojuyO/xnKEMZ1CKASOe40qGM2mVvcndmNqxo6vu08v68D0zZ07Ls39a5L7uKxsMhbFjx45eptFyj04sJgoRA5HU7bkW3XQyvlfBYddtcumHy6CKW1qjiH0aov3jjC7C7/Odi0uLoivSt9Cb7d46RQ37zHWmvqwDHpo3mv/X1W2KZ+z79FNVwL6uYDSC+PI0uaXRO5P/ryONSNuLluo8XaWnGmLoJICWStr6d8lL4bCik07+bbeIUi1YqKBS9cDtZXAzJHPuVqFLXZK6TS5Hm5AVs0wQ9qFKvRVr7fv4ygpmZ2ckQZNj6nTpZ5NnhkdGWlCpWBVLO6lcZgI6k7gZSG7vI9DIaOwvTuQQVnM78YRUGRcKYtOY+5D8SBuXiHpMxnW63J6IBP/KRerInYO+DGQS6Y08PTg0CM6HSFBs6dVroJB8TlQZyqduSFHr3rzGF+gf8HoDyBcqmJ1bRC5fwK6dOzAzM487vvM9jI6N4OD554HIg0xafs5zrhB74tjTxzExOSFJKPfee68ElV/zmtdIgri+9BqT5rVaWfxjTDgXX5mrWZG80fFzHPQp5QsKupjIevRTMbhcKlYQDvswOTGAqGWjb/R9vX6PvjCXhz2t/aiWWUzC+fb6bXUffSz0JTAZgclHnS7nYC4TFaJ1P2UFlXIRKyuL4qMJhSIIh/skQZ/+OiXTlLkouHjMOq6xt3RFWvvVas3fqueySjTWUM+CEiWBev1Tk++WBWJcBYH/dzqMD6yM4oniuUOmvHTAiz87HJUev363C9lyDe87lsUHjmcxk9toEUj3dbshVsQ7xws4EFY2IGWkDvjqil+zHzr/duutX0MiEcfAgCp46I/2Y8+e3Ugmkshksti5ewf6+tn+bmwr+Nt9CdZ3x1bwd3302rp7iwJbFPjJUeDJ6ftw2w//GbGhEPoHQwiGvNKThPHHgCeK8dABRDABNwhTuhMPLVbwiQeTMuDLJgM4OOLHvz2s+i3J37YFcHC4+bcjY2W87kBrMHIzZssgD3uarK6uyKFIxfxsDHYFLUPIprwood7GQeuRYBKNGma4djNsWufGoK5XIFupsFHZqUpWH+Frzt3FDE+XJyxZatWKgu/WVzNjlAGftTSTbEhftG6QqCzUQr4EBmoZyOvr78GDvYGpUSkltBF7Pfb1hURppHJH+GVm0Hs8PoSj7P/DMXtQLKo+udKTM52R4BD77VJ5XFhYQSJBCGoGOX1imNEpMDw8gMFBE55nAwNt+xXVy5dVs1TCyEuEYO41mCwVA/Weugx2kf9CEdUX1elSSjIzKJlt7EMsNtjVMNa9kDOZFDKpOGpVwv5kkMuyRxWrm88+6KWVd+mTJlnkSnFlIL7T/nRL8oOq1CU0scqgJ9+lQeOflY46aL3Rfb7e1dY9c4tlL0oVr2ROK/ivs+sz08s4pKq+UpK+THQeMEue8MsKGl4ZHKzspgwkBDCdY90C+r28l/eo5J4MItFBDA0NIhBgFYCyMl1FVg/nsLSaRTxJ2G5/o39vu+czgOtxVTAUi2BgdD+qpSyKuWXMLcaRLRBamQ6j7jTlfuezyGOUw6zgdDHdw0N5wAQBtVcoE8grTr3CVA9f9idTfem6BaB7pdlG79POUo5Lw2C3PouOu5oE0kcGwggy6O/xw+UfFgMapRXJ+NdXPFlANldBNMjK5u4VBPxea/C3/h2eWwZMsQr+NqtAKqWMqnSgvPMwcafVC2Her5AuohuqbnKiKzOYE6sp7N5/vlSQdJMHs6dPYpXws8IbykmcSmcEUaRb8JdB3Cv+CnhkhnDVajSMD1x3APjEzcAffAH4/I+Bi6eAL74d+L3PA198AMhbuTwfvxl47aVAqAtC91133YW7774br3/967F9+3bhT/L8F7/4RdmXr3rVq/D5z38ehw8fxuWXXy48//3vfx8PPPAA3vSmN8le+ru/+ztce+21EgyemZnBBz/4QbzjHe8QiD/C/d18883iTCP8H2lBx+RHP/pRXHfddVKdcf7558uzKedIo/e85z144xvfiEOHDq1xfj744IP4wQ9+IHCC3G+PPPIIPvGJT+C3f/u3JVD93e9+F1/+8pfxh3/4h/jGN74h+/a1r32tjPvUqVPSAoPv+ed//mdp9cH/E2aQn3/ve9+Ts/tFL3qR7On3v//9YAB8dHQUf/RHfyTv1HPkGH/rt35LnvUXf/EX8v4jR45IkPwf/uEf8Pu///uSIPTpT38av/d7vycwkkQ6oCwZHx+XRAB+7+1vfzsOHDgg733ve9+LV7/61di/f798/ud//ud429veJn30+Oyf+7mfk++fPHlSaEja//3f/704K/ft2ye043c4Ln6fdOK/ya9f+cpXMD09jXe+85348Ic/LHR5y1veImv813/915iamsIv/uIv4m//9m+limbv3r3Cex/60Ica95ImvJdBlre+9a2NrcIxcc5MJiKCCteb73je856HSy+9VHjgnnvukbFwn371q1+VMb3kJS+R91HPJX049/e9733Ci3v2qF7DvEjHf/zHf8QrXvEKSVTgOpOPzjvvPNxyyy2y1pwPP2PlDz/7nd/5HTnb+W7+kB85ftKSVVa/+qu/ig984AOif5M3f+mXfgn/8i//gquvvlpoyfGTb3bv3i3P+8hHPoLnPve5QvOPf/zj0s/zla98pcyDfPbrv/7rwovkT/6b39H8x2dyj1x11VV42cteJnuEdCSdOAf93osvvljW8GMf+xhuuukmoSU/4/pyfY4ePYp/+7d/E14jj5O+F110kZzJnMvLX/5y0an4Hd5DPuPe5l5+17veJe/lM37lV35F1p28yrnwXvI47+Vzybt0guuzjd/5zGc+g+HhYRk/vwWudMMAACAASURBVHvnnXcK/zz88MN49NFHZZ2597iWTAy59dZbRXZQbvC93O/kWX52zTXXyF4gzCfXfGxsTPiDznfyJ9eEn1EmcF/ccccd+M3f/E159srKisgn7luuK2URv8OzdWlpSfYx15Oy55Of/KSsM2lHiOMvfelLsmbbtm3DsWPHhJacz+233y7rTnnEHpWkH+fGsW/Gtd7gb6MqMpcTGUV9S7d72Mh4+DxlZ5YFMrjb+aXfoYMeXG/qoRpO3wyMbGQ8m/kd7rNEYlVBANdhKZWDWlUIs4/y6Gj73uYcC+UXeYrtTEgnfo89Rn1en9hFfK5uTUQ6bCRI22nOlEus/iSKztmgjalAcFb2wNn0/1U2lbJ184WC2Im6b65UjdaTnE0+0gETDRMaDITQ168qdDtdDOhSrWRP+xoCiPbFun6HY1DBd/ZITiOXSyMYqEn/3HVdbG3DthX1tlTU1ZJJ1SZJt4wiX1C+CpJaRen5lLHd9pAKxFYwOMQk1354fX1ghSsLGHqptOV3yROEDCcv8yxzsh10VahKkmYSOlGqVNUi7WHywdj4eKMiWSO8taOT+GsSWdGdB6SPOdevpCqZN3DFV+JYXll2HLtUz9Zhdem3kN6iDDp5Ffpap0rwDQxlQ19RCcEZWQOe/dpvR16hfs7k9v4YK5QH6pXlPmWjdGg1wjONMp2+EFetDL+fcNaqJY5CGFtnhHVDM9v4lxgUZuU4JAjeHk1uNZ4WpAMWW9Cn2e0yg7/Vmkf5BWtFSTbgNXPmjPhnNI8rFCi3yDwmPnGPMNlaP0f12CbiQlGqylXLKS/SKYX6x/2iE1PkO/WkGFWlTQRFlRDN73M9Q3W/gRTAuN14vBDAh1dHcXe+D4Xa5iQXd6PRRj/nfGy+irprmLj/q/ijK6dw9cG9Iueo1/KH+vbzn//8etX8nPyN+tff/M3f4IUvfKHowkr3/Uo9+NuPgf4B7Ny1E9lMVnx8Uzu2C3y/y8PEpJGt4O9GF6/d97aCv5tN0a3nbVFgiwLnigLtgr/tFJ7VwggeX74SS9kd4gT1uV0oV4FyVSlLPo/q61es1DAWruK6qRIuGd04nEsv86ZCsby0jGQqIYqq7ldLhV3DdtKKo3JBpYEHL/ubEOqaDst20EZO7xZFBD6Bxub3ioUEXCiLAUHYIZVdSgMq08vQz/k9tRqrgkNwuSuoiWLY/ZKAnZ9OCU/dOOr+nfXcQfinZIqwPOwd45cgZzt4YT6X2d80+nhvONIMPjPwxMAng6xSOVsDEuxf7IJAmG/GpWCfyVOqh3Aul5JApFNWZLv3UWlNxlfFUOmL9QtMUieDggYf++lGIn0Cc66he5mFOr+wilQ6L70OBwei9R7PbqHB3MwJxJdPS3U0+dqE/DXHRuVZQdkqCOVeL9XnipV2BVHyVQVweyVbZ7PzPg1DzHXm+1dWliXTngFzHYT7aTeyaOgUSi5Uqj5BRuD6dHOm9ErbTveRf2jwsk8w150Xna50RHJNxLEg/WcZ8GwP13y2Y9HjGByaFHhvX2lRJTe4GBgH0tkCFlbSyBWaMM/ct3S29keCGCVEtF8ZnTVXAN7wJKrFJdRKaSyvZqUq2OcPCl/SgCT/0MDv1JO43ZxoaCaTCTFMzyVN1kNTwo0zYN9+39QEunl0MCwQ4HRm+KI7Ucqn4Kok2yJApDJFrKYq6AtV4Osx4Mtxu8opVIPj8l3C1nXaf+JMLOcQcOcxONAnTqFOl876pmGfK5QQCMcQ6R/uiMbQKy0Z9GeiUPuLTqyKnBuUtfrMV86t9QV/zXcwEPzMMvAnXwa+9jCQ6wDW8L9eDdz8PGAkijUw273Oc+u+LQpsUWCLAlsU2FwKmMHf0ZEhSaxaXJyXALbWmZ8tXVQnf6nEx86tBxgsZlKeRi+hnZBl+w3i4J7DSwf3+H7CSJrJjzpgRH1NQUErBCIi1LTr1c7n0I5gn3smRPw0X9QjmbjDakmGgAgNvZFLJ5Zz7TT9VBJATmxbJjCa/glWodM/Qf13Pf4Jp7HRZ5HJlpDL0y5mpTuDiL0Fteg/iccX4XUXEQkrPttILEzZy2w91C8wvOViquE3McdMHtK2IW1M6u/kFyKjRSIDgujFpHXzIi9JO590SvRrfofFAO0ubccSwnh8fFKCWkRcK+ZXGkmugr7mCgoqUmJ1CfGVOZRLrG5sb1f3yhe6XzT3x7apAyqZvRBvvJtVpwx6sypZ/BhGQFwlWbI4g0FN+k1UUUGlnBf9nIHhTrKLdiN9ZaweVmu52YFNVe3J6nmiNDFRgX4TlVyu0Jo2mqwhbYHqNuFmJu1qX44KJJfkh3MIhqLo6x/B4PCEVLS2u7Sfg59zvzD5pVTMC5w4e0arfrnPzlWtusV3Rz5QhSbqmp+LC1rY4FD7edgjVIFY9pdlUQUTz1sTDhbmFyT4KxW9TEmvVsTWJwIg/SKmj0z9W91n0kujGhCTQN9vBoA1UgH3eLbeOk+KHgjB7nGLv7dQLArowUBsAMEQC0eYjKL4L1uq4ZbcKD6VHsHp8rk9J9ezwleE8njHYApHIlX466hmkmxh/NiwzmbyhflvvYf5++tf/zJSqbigmQwPDGNoeFh8NCyW4nf4TK/PjUMXXLEV/F3PgvVy71bwtxcqbd2zRYEtCvw0UGC9wd/WMbvgwyDGg5dj1+glLX0klTLAPsFJ5LMr6Is+OwqQDoaYvQk70VnpJMxwpJHllSAig7mEXGYm3UYv6anr5jOr5zQQrMfv9RI+iBmmDIJS4SZcNA08H+BmVR0D0jmBXXHJ/7ke7Cu81oMtcEJg/6us0KK5lux7w8xBGkBeWV/CSVMZGxyMoFSqitHCwJjXFxAjlxDMNGpZuagcBYTlUgZBO7uDULvsmcP7isV8y33iLEmzbySzyJvZt8pQJMwWDWqV/ZhJE96pIvfZwQrez3fwXRwL173ZU7f7qks1QIFQ06w+dAnssvSibdP/hXNnP12pYA5HxRDqBsnLUSRWl7G8NItsJi5QVQrSuHPQtfvo1R2qz2q2AUfHv1GRZz9OZlK2NwxVCRyDaky0oKLPMbG/8GpiFcWCgiPS/bd6Hc9/pvto5LEqvVILoFhSkNpOlaabPSftOBgdDmN4KCowzQyms+9ZOq2MY66b7DUxYlXFdC/Z8RsZK/cBaUHZM8Ks+hCB13tHNqjSIRSZRKWwhBoh5ymVShXMLaeRyuS6Bm85dzoemUTQDaZuI/PbyHdYGUcj2LmSlxWkNUSCPgz2ByUYTkeTL7IN1WoZtWJC9Xvv0kUolSkhkSohGqp2DvjSyUeIO28INWaHu9YmayRW022Dv7VKDp5qRmCkzpWTWWd1q6SXKirwwB+MIhjuc+xP3j34qxwM5E3taNIOBwn+Eto9k0FiNYlAKIoXvOhlXR3vG+GDre9sUWCLAlsU2KLATxcFeDafOsmev09geHgIsX7223RL0In6BCsKBwYGn3VUkGYgWFUW2pdqxZLB4OCQfPTsBX95nqoelALFKchYzslfuuI0GFD2X7eLgRYmog4MDkkl+7N1SR/Z1VWhp/T9ZaKdT1U4bn5ArDkrBpNZZUh7dGpqx4aTR6kn5fJcB9pfEfj8vdGb/M2kyEo5B6+HMOQKJncjc2Zg1O1mr1K/2NDSc1aqdpu2vUIRSkuir67YU5DAzbY1va65DtrSho5GGejxIxpdCwPNfULUAc6TQXTaBZrPGICSAEj9R8OFE22KdtL8/LzwYzhEm2nzoGT1eyh7yG9SFS+6uFtajpD3A0FWMPukhZfHE0S1mkOlpFD2Nv+ijc9+s2yJw0A32+oQpY6BNbahol9DtTTjplfBNAW3qysw2XKFfzODT5s5Tg3/y0CfhszX/gnuVb1fN/OdZ/MsbXM0+64Tl8oFl5uB7zCifYOIRgelxzL3gNPFeZJHeAYVCjmpRna7KtJez2zJ1G6cEqylL9Co0OW9sn5MiC0pKGu25EolMxJQnZgcwfZtY5KwQ4S/kydnBB6aiQUTE8PI5IrI5Ym25cf87GlpjxYMBrBt2whCwQBSqQxmZ+bEVmNLrmCgOVYi0/F53KfDwwq6W9FJJa3rxCK9L82gvg4GM4hLP550SGYLJ0EFLMl8FMKUW1D/WBkv8PHS15mIYBGUS2ydRB+lBR9dqYLVzELnShkrVS8WKn7Ml304XQngVNGHuYofCVcAKfiQrXlQrBENgZ7TGvyuKqKuMmKuMgaQx1A5i0lXDpOeAkbdRYy4iuhzVeCqVrASX8Xu3fsxNjZhoWGwwlxV1OsfEzFDJ+i0+01amkk8/Pctt3xZ0DDZq3xsZBST2yYQDLUiI/C+HTsOntvgLxdlx/U34SVDS/jep76Dp9xuvOCm1yN2/DP4ygMuuMamsD+Yx9OnVnDxDTdhf+Jz+MJdHlxyw2txUeVhfPK2J/GCV78Og6duxRfvTcE7fC1ed2MYJz55G/Ivey0uCZ/G9IILIJzFg/fjWzNjeNkvHQBOFhCJnsIpHMSe8sP4t289jZHnvAw37K7g1GwKY1NTKD7zaXzx+2ez1Z2/uxX83Xyabj1xiwJbFDg3FDi74G9zTJLt6w4h6t6NyfDlGBueWmM8M3srlVyGz8Oqw3MdDKaqQEWaBiiDIQyEKJjQZ/tafyBYB219cEEZo9UKe3Nu1vipkIbg8UXhdrH3ar1yVmijIFYYFGWfm0olXw8QtwbC0+k85hdSSKTYb0b1N6JBxUAQi0HHxoYRCjHTk8aZC4VCeziaTuuhg7QqQEAY4db1y6QUrHWkj1WwEKWagWYq27Rbstk0yuVCAzZLZ7+1e6cYadLPmQp4VQwyXT3mrKxTqWTATb2X2bzdqkEJ/0R4rNX4PBKrC2Jkse+R6kF8dnA1VHJpoLEvMCvfSHsGptsZGzpzn+9l0JfZlDSYWWFNSDUJWufzDbg73kcjeaPZu8/23ns23kenRiaTQ7nmR74ASSqg8+5c04hrk0qlEOsPYHIiJtWi5sXPVuOrwgvaQBfjsqj6bPXS+7kX+jVgEQnR53EzvwRTo2FEg4SGiAG+AZEhtVISLodkE76j6grCF55AtR4ENt+7ksxjJZERYy8ciapeuCVmsrok05dJFxtxXvUyt3b3KPgxVrvkVS8eh/7iXB+/z4uhWAjhIJ1dHsAbk/5o1cIyXFZv9m7jYf+smaUSwv4KwoEaPC09wnjeUUa7UfXHVLuBHi+n4G8hPYtIkP2uwwK1eK6dovZQyacryyuCKELYtoHRKfnNayPBX35PB4DF4VCXk+wfRWdWpVbD0NA4UqkE4iuLcqZpnmKrA3sv87N80Yux8R0tcOt0PCZW5xENK5hL+8pk8tKffmior6XvMXUEnz+GUnEVLlRRKlfwzIlF+Pyq0qSXS+9DzsfndaO/L4BImOcX189tAXO3f2IuV8SxZxbQHxuQ84hrwXkxOYqOnf4+9vYLIBhglZfzc2bm4kimFAKA096kzGRV+NhYP8ZG+ltotbKaw6NPztXPIh+GYgHs2THUck86U8QTzyzj4P49Un0wMz+PSw5tE5i+bhd7uT11YhkTY+Pweb04PTeLnZN96IsQkaPbtyHJbaWyF0PDE3V+ZI/PRURCTZ2WOsH8fByDRDsIOAdBpCIrV0MgGIUkWbir8Hp7GED3IW7qHXQYkicof+kgJGyg2ocMJGQxOMjEEGd9XlCAiiVJfOP3yQvkHbYQ6eViKpHPP1BHoFHOwvhqDrPzq+LQZFITHYH8u8+nnGihoL8+Tspd5Qw8PbOCRDIvcHlOOha/TySNgVgQ2yeb/QV7GeN/intqEJnHdeAPaRIKsWVD78gv53KepH82V0A2XcCwJQ/0e8sVVjAC4xPbG0OhbEqsriDgY//HGhKJjOg2bB2jL+VQpc3jlgAHEyilzyh/6pCmIh/rm5+yjlDk1HtpD7Ha89nWL6jDM3Fa9akNifNaoG6rFUED4qVhn9U5Y8kNmYuEHpo2k/RerN/X0hOWT6t/YghAc84qqbB78JfjpqOe+6wTzXQisA4m8f3KsV/F2Ng4+mPrq7DVsLqEt0ynU9KDkrJKEnIddLPN4mUNO0sZqZKaq/AQnroeXFRVqKpXbae2LNyPxRJtSQ+qNSKLKfurWysXdeYXpNKwWMyiVi0gGKAc3Og5Qn8D4ZeJGOaRgG6lTBQeBdkqundZBfzyuZxKfq6jQPWqp3SjvbZJpQqzzJ62VamM1gFjfk77itD4+XwZ2Uxe9juDwfbFPUNI+1w2K3Z5J9tc9MBKWaptmUzK77Hal1XEdiKDDlrpSlH2IqWNTV7jOGlD811cQ8qZzvKD/p6ABH3FT1VtVmxqnY7jJ1/zfRybmQDOMZPfo31RQS9oZ+t3o/tGPldVmpw3Udh4lrglIEwjkIkFqq8rk4HZqkj5bnQQn8FjzkeCyqWyVIRr/45JL95fk2CeOt/Xe8kY2VZLkvyVH4vrRN2vCUmvnv1sy/lOc1F0KmB4dAfGJnb3hIBFfmHycT6XgcdNnmRiSwUUgeqM60y9ZvC4gCp9f/VL7ckKVhNZ0QW9Hhe8PiYM0O+ldD8mpBSpW4guxn2g4M7T9NG5qvC4XShJr17uaSKGqQIhyi9BjSQyIytf6/tITqV6Intrb3MFT57OZESujoyMyv5UQWXA4+sXv6WGp1Z/VzDSHBtqbtXCR5JVmv3WyX8cPwPgoZCym5ruRuWTJUIAZSF7lUtFLXXjLFstFeH2qv1P2avbHOhgruIrpYeQ1wv5glQmq8pnNT49Fs6b/Mqx6oQC/p/36vvUWVzvqWyskfyzBgwPDSMSDmNoZEB8mJqWej137jx0boO/692kPwv3bwV/fxZWcWsOWxT4r0GBswn+itLvCcLrodJaRamSQ7nS7O/rroUx7LsIe0aucoSAYnAilVxArK9Dtq12wtYPwmZFlFeCl6zWLRZW4Xb1Xm3WqtCUpacooVpoZNsGDBUVGjjRvj7pVbQR5VO9j0a4G25PCL5AFNVyHsVCUilnm3a5UHOxylb1kSIkNRgw7qbxOb6fYXJW7qpnMYCqq4dpYGplgvTIZIs4MxNHOlMQQ0lDp0l/j0IOqyvzUp13+MIjmNy2Tfr1KmWxjKeeeBzLS0s47+Ah6YXT6aIixqpZ0pJBXWY8E26b2ZG8aCAxcEsYaW2sCXxPkIFgtwSgVWWwUmo7GYJK2WUgVcEv05nRzRCnsp5OJTA/dwKp5BL8Po+8YzOcD9ogJswblUdmjnM8NIqoRHd6h2RHwiVBbPb8oDOCF6vfSHsGsOgk2Yyev5vGyv9JH6QdcpVaEMUyjSLVJ3izHCOdyML19Hlr2L5tANGIc9a6BNVWVsRA1Lwje7Hu+NCOjnYyg3uaTgh33QHBJAnyHg0NOiWcLgZJGdAaH4qIM958tthkTNLx9cHjY4V+EB5fCKX0NKqsgrWubKGE+WVW1tKwbTXW6dzm3mbG/mYF37nvVA8jFeT1ODgfVPYtMDYYrs/PjYq7Dx5/P1BcBOryciMsTfk1PZvH+LAfoUDd8cEgcrWIWmCwjurQfDKdw+l0Dqurqgq8L8pe0J2dgYl4CsVSM4OfT6vk2NusOywcs/Lp4GGwsa+/v1FhvpEzh+MlJB2d/OJ4rF9c59gmBH870V/JSLcURpPmA4Pcs2v5OZGqYteegy1w+fzuqZNPY2hABVntq5AvYWFxFZOTQ+IQ0RcdFeHoNuSz86pfV7WGhx87hVDo3FVZm2NTyB0JCSgMDYYxNBjFzGxCHE75QlH2kXZAb1zvab6R5z37DG/fNoQd21uDuVz7Bx6bxeDAMIYHB/DgY0/i4vPHhH+1+pJIFXD/w2dQEFlVRaw/hKsv3elIc3sNTs+uYilewv49u3BqhhCOWVxw3nhPTnLpKWY5zSh/7IBnPlfE3Pwqdu1iT0tnbltaKWHHzn0qoa9axZnTxzE82FsgdCPyo9t3yHOFfBELiwn0RUMYGu4dFtB8Ntfv6admsG//5FnoyJ1HS4SEUHQbMskz4szs9VJVL1WcmV3B/EJSeLoTSoQkVSWTGBwIYOeOkV5f8xO5Tzs2GYgnCg9lPduB+KxEsGdjcNp5Sd6OryTwve/dg1f9t5ca8o7yJo25uWWwIojoQMsrbJujzhnqyqGwShY5Of00woIs48eRIwflTDh1JoHp40/h+hteLYmpdJ7OzZ7GyJBH9IGlpYQkJkTa6D7rpYE6+3PSn7hULIieowOv630W79ewooT6ZfILdW4mVjXOSuldqOjAntvUx3u9dDCK9+t/a8cx7QX9NwnM1MciQZW6Xc17eIku4zYCxoDYBwzA0W5Q8MW0KRXaDceq7SL9DtJM9TdV1ZPd7CanOerWNKNjY2J/007RvXM38rxe6ajpp1CRMhKc4hoxMVdXaZEObGPTrbKZzvtSsYZ0tgKfPypr2u07ej0YEGFlcr6QQl+YdmTvyXxr50pbnv2S2R/Zi0IhgZoEdhi8IGrQqrxLJ+dwDPF4CtlsDhdddLDxOMpRnbymkkf9yOXZw1PxFyGZaXfQDl9aTsIv1d9eTIwP1lG/FNw35yZJ3YHAus4KnbjA9Y8NxKR3r3kxqY7ji0aDEryxL9o8rOzlXta8a59hjdZGhbz4MoZHRmW8TKLlfmSFMHttdteHlP/E7VXJ76nEIubnpqU9D/cM9wXnw8S1TJaBIGBkdBDDQ0OYnp6TIHQ4HJQEu/5YBLlsBsnkqiQWrKykRI6OjY1IBSYDcNTXWH1JmTg5OYZYrA/pdBbJRAaT2yfQFyXP9kmS8snpGZFFklgS8mNsjO3PNq/K2aSpxxsFE7gqJfZ17Vx4oQJtTEAPiR1IG6BaKaFUzMGFIlxMdpWbms/RSbhEeWM7qor0/mU16EaTH1q5hglDqkK7eZFHqMtSRkiJid8vbeT4m+dS89qcMSiZVBVYc/Z3Hx4ebeb61ElRKDIYWpFil8HB4YaPZ7100P4LJh6xergv6kNAF+ooDOZ6QJK2EgOk/RKULBdZXZuvV4s3KaCD+c1ziUnT3E8MCLvkrOaPqUvr72hIaEIWc+/yR/wU1aokbQ2PsMBEwzzX4A8OCvw5k1XMSwV8Vbs+0qfGpGspBtLB4BqWV9JYWk4hnycSYg2TE4MYG5sU25ZBZFY3U4dkBTNlmjorm29hMHt5JSl6CtH/lE9A/aheyM0fnrW5XF4hDdbP4mawVyhVD/KqZAhpM8cYvoy3mSDRDFwr/uD/I+EoYv39grZA2oyPjyEQ9Nf5hTYHx13Dzp3tKn9f8Cr82oEQFh/4Gr58/8V4/a+MYP6fvop7Y5fj+pfvhpvNA4JBVJ6+Dbf96AK8/M0RPP7x2/GI6zBe/ubDqN3/77jlmRiuuv56nOfKgq7ZsCuNr992GhdedwR7Y0k88Mlv4SHPYdz4xsOo3v95fPPx5+K1v7wTvngKeQQRcS/gy7feD/fzfh6vHikjmQ+hzzODz33+B/AMXYcbXjGEYrIABHwoPfUt3P5ADufd8BpcNpDBasYFVyAE19yt+NJ9R/C6106imMgQ8AEujwelU1/GLfdfhf/2ugCOfurbeMLnw7WvfCWCR7+M2489F69580545x/F1/7jcVz6qpswsPB53JK/Fm/Y68NjX/vfeLh0GC993X6UfvxFfPNoq7DYCv6uR83auneLAlsU+ElS4NixY/jud+8U2Bn2glGHaRWZ0iKqfSfhCsdbhudx++AXiGRmT5VRFEiN7vDI0vGlNoFd0Rdgx+SBNVOmEpdMriCXWUF/X1QCAYTBBBUKOWTrVan1HGeOcT1XJp3G4uJC3UhRfQC7XVTw6PjnyUmDTwcbdBY2oa+YpUyanatLcrddhBNWkMYKupkKyvrmr8ZHxTosME2s9pUgbk1nZXafAasaH3n4KGbOnMbQ0LAYRZOTo2I4nJmZx9TUJCYnx/HQQ49hfn4Vu/edL3SjwbMaXxTI0akdU2IES4ZoWfX3WVpYEJi18UkFi7L2Yr9mGpIKCpqwMwKRWof2JAw0HQQ0rBngpNOeSrvTxQxVVuBRGWOmoepB0xmCinywvDSHxflpFIuqsiBARX8TMkU5B46dzhLpL+xl5mAzGUIHfWlocH7BgAomm3TS0Fqs1OI+VpCm7DHMSp2m06L7Cm/dsZkUEIMtlZYgMH+Y/MHK8G4OoM0YA50stWoFu3fvQCTsUnu9zUUeU32YV8Qo0ca1VJGzwtbjkR47dArSIduul3S75/M55ElmXjOrl/tzIlpCKNK3Jnipn1FBCP6+bajkFlArsz9Y+4tOqeVEDums6v1jXvy/NhhZhUjatzOIKevpuJSqDYfoAs8hBjmH+kMIBX1i6Ne8MYA91ctJoMqkls1BlnAVVzG95MVwzIfwwCjg6Q6h6ESh5flTcFfpcKr3u2e/JFYt54pIpYsoVMMIhsKSCEAHYzRKh5wLK3MnUKFzY5OcKApRghnNCmqQWfdMqCIv0bGWL5TE2eP0Pn8giO37LpNgAWXx0sIsUonVjttEnw29Jt4wCMbAAQ1lewzJdEV6sxHm3vzs5PQxDPSzj9Las4YG/uxcHGNj7FPXDO4x6BGKTqKYW5a+XLyeeGoWlSodvKFNpPdmSBH1DH1GMUHuogt2SI9MJgssLKWQSRdAxxP3IM96Jl20JHdUqxLwHYhFsH/fGLxWcHw5nsHT0wns3TWF07ML8LrLOHzeWCPJIpcv4a77poU/GDinM/SqIzsQDHR3ht95z3FxqtJBzeu6q/YiGukeUGH7imzeh/EJBjIJhZdCMbeEUGjtOi/Mr0oFBCu51VlN5JAS4vEM/AEffIE+jI1PiQ4bjy/A72Hrhu6652atHp1sqTQro7STrTvdzvbdpAN7zNGxPDDQuY/p2b6LsuzJp+dQLLI/vGoDonUj6kXLy8sSJOiW6MfziWcmHWNSORoNYHSkX+S8U0LH2Y672/elYrpQFIek6p/KNiGEulxH1LvbSzbxc655NpsXGuoEKelj2xdpHOa5VwAAIABJREFU/J8yYnEpjqePzTWCP9QFmMRBJ3N/f5/IB54/SidhhXIV/kAI2bxf1jGTTsnfeJ5ks0mMjYQk+LSwsIqx0ZjsuXNx6Yqq+bl5sUFUILhPxqIRQKgnKUhbnmPMIpJTT/SJWH9M0HR0H78WHYVQyjVWUvE8DIqNIa0farSre7PzVIKKHXho9llU7zP6vBr3mtVNTLBghRNhhAs59iFV7+d6MMBy+vRpsUMp56lLqbVQDu7WOREqlklcbCOzsSAIne1EwJAqMoekqvWsM8dJ3qSdRWGsUI6adiAd5np9Ouk8ZQZAs2VUqqwuZyJtpNHnuNN4tA5MnvW4ilJRyuAcnf7RvjD6Y0yyDkmAq1ZRycydLwZfVJCMLYtUP04GKsoCZb0aX0GujpBDOagD8aZ8NJ8vlcdFojOoJADuYV+gFdGG+5cVpvxNHufebQbJGawMNWjKZ3D9uQPMhLc1c6onPHAv6STZVp3NAxeDgR72/nX2WRAxYGExCaKBELGMvgJdCT4QC2DnVCucOHlZAt6JhPAx360radutvemHYcA8mViSH/o2qP/pFkfr1ZdJdz6Pa8ZxUcfU+21weBRDw9vhFihmhXBGO41nWmI1Lv4LEx5e23FMLlFoZC6pYmaFtFPCBO9f73jb86QHbi99ZPQtsT8sfUtN+UUZyb7MAs/LPsY9XIKY5wnLc8xq6M5f1SgICsoa8MLtDch+5z4pl5T/jOd8s3qSskpVBbMikzZgvqAq3IeGJxEb2Py+5Mo+YUWuqhZdz6WTbKTCvEfUK63D851aP1LPqQofkX+ljsCleLnbmMygrh57I2grz1UQ4UyBUJWwKkFa3aPPg/paMTDK9HAGWqv8jrrsd6iqV4W0x/2tq2AFta6O3KEDouRr/W+n8em/qYSsssgoRRfyDc9uBlNbz149nnZ7Rid0MhFN9lY96KvfVa4C//7oDKYTOVy5LYbBoA9ff4o+aeAXLpjA/qEwfjSTxMcfnsH+wTCu2h5DxO/BA/Mp3Dm9ipfvH8GL9wxKRfBffX8auwaCeM15o3gmkcdnji7issl+XDQagdftwp0nV5GvAG++dCcOjDR1cD32SKR/q/J3PZuul3u3gr+9UGnrni0KbFHgp4ECR48exS233CIZZQcOHMD5558vmc65fAZZ9zQweByx4BRGopcgWyzB685iKfMIcqXOztduc3PV/BjwHMSeoWswMKB6GJkXHfFpVk/6VVXR2VzMGKMDktnLPNsZDKAiQkW714o8ZUwoaDEVMGxV2KhU8XMalAzAMcjT/qLhRiezT4UKJLuMDsrW6qtuc1aGOhOaFNyOUpKLAkvSLcuy27PV51SEvHATjohVUaBCpCFP6k4Bgfxhv+EqKqW01Z+3JkbZ7HxClEoqV1QIScOhoRhGR4ekepfKpoLMUtmUVLp4H2GBGHTi9/wBv2QKt1O8VP8PQscEZF350y1DvFjII5FYwsryLPI0yj2uRh/eszWKNBSTQNwQsogKqtHnSAfWJB/RS4OVFdtnD/vc27pu3fVsU0CcZ5k0CkWgXPWDhRYMRp6rXrzm/LiX6FyYnOiTzHKfLyzyhhmwneQEs4AZ+EgmCaPH6o+KjJeOdKckjaaDjXLQjUg4Is4H/ub/11yEl6P8qGRRLWekmrVj8NQdVH1raSBWUvXEFeeVpIHEYHA8mReYVjuGSXnBNVGOWstxiRoCPi/6I35Ew3QcsIF1H+AJyzjdFSYE9eaU7cpnZWa1AzWiZwRo2HkkaDg4yOq09oHqTs9dXZ5FMbsqVRjdjPjHnpgRGc/7GBgbGwnLebuwsCgOaXFi1y9tcPMYXVxOwecPYrCPDsKNOXf5WJU4RvnI89T5OTr4SyhEXoT5XJg90zHprNfgb7SP1Ulr6ZzNVTE4vBN9/a0wsXOzpxAKlB0DeHSkzDmsHR2HPv+wIHG4XSrge/zEgvTRsgPKXfnlWbyBzjA6Sel837dnVCCkza1y6vQyVpNroZ1JeyaSDMRC2LVzWILF9nXvg6ewuKIcnsykv/LiKcT6GPxWd/LzcKgPoyNDOH7yFA7tG0Z/tDMs83I8iweOsl+ZovHoUBQXH5rsGihmj3HqT35fdz4mZO7ychLDw6xyXxtoSiTZcmoMoXBEdJhUYh7RyNrnkldSqZwEi5VOyeCX4u9O1+JiQkEg0qHmISR3VZJQFB+fm8BXtzF1+5ywnEtLSezcNdbtVvmczrBUOocnn5pFMMSelmvlGHkzHo9j7+4RDA+plh/pTB5PPT0Pr88vDn3zUrwcl0rSPTtHEQw++7RSDtiSVL5w3RhgEfh0B7jSdoSijuv2BOHxMhjCnuaQapdaVdk0Z3sp3ywRNViRyt/sC8nkMXUyq4THegGWWi2FICJuXpX4xM+l4kXuo15O+0YlrFK318FdBQXOapr2VWc8a7L5AMbHFcQ6LwZLFuZPYzDmEXrOzq5g545RZx3jbAni8H3yUjKRqFcurYWEVTzM/an7oXKP0iHOoMjmrNM5mJbzI10+eLx9KBWTDXQt6gGsjJ+ZmUMymRO675gaQy5fFKh70Q0lwJaQhIXdu7YjGPJJkJ7yq1wuYteuycb7yHMrKwnMzMzjoovOk7/zWYsLK2JPj40ONqqt9Jd0oIu8wGpHXjqw6fX4JBDJZKpQuHPbBEE+KFRQrjLoEYLXF5JAabcETb6fwWQJ2lUYKMpLIJAbhbxPvZJ7Wycj6PGyok4lCxTEPp2YmJT3sXKf50E4FEC0PwaPNya2fKWcEpubySnxek9qBf1Lu1vB/26kf67TYuugEgOMAt9dJUy/slt7SZbXz2SlJKFGFWQ5q1ybdjv3hfgUmITN7pkSZGFQVwXkZH+XK0KLZCqPXJ7jcDvOU/fR5XglIcPNSsKAtKXg786JO3UfjNsnSTaZTBLZTBKFPHUSBuUUstZ65q32PYO5JZFRcja7mWTOpB2VfLmeS/FYTug/Pr4NofCQ6slb97OQ/xioZACQFcDddP31vZuCnDwWVEFUWRpCutNPpQKlAkVNmzbPZHyeRUwIaCIZqHYhKoiqAnQMVhIe2iN+HtJpYHCw0cO8sbfJGV4VsKpK0HtzEmrXM39ZS5YL+ogApNDm9Ch4zP7ovvvEnr/k4osQizUr0E+cmMZjjx3F7t07sX//fkmWuffe+7Br1y752z0/vBdzc/MS7Hz62DFccMFh7NyxA3fd9QM5P8fGxjAzM4vDhw5ifHwc3+ffazWMjY7izJkzOHz4EA6ctx+33XY70ukMduyYkopY/uY68PvcDw888KAkBtCvy2vv3j24+OILBcGO16lTp/Ct27+N8847gMsvuxR33HGn2HOTE+O45557cODAflx22WV44skn8NBDD8Pv84FzIy+OjY3KmT8xMYFLLrkY0ydPSuLIhRdcgAcefBC5XEG+e/fdd4ssvO666yQx9HOf+5z8Jpz6zp075e9M+NAX5eJXv/pVee4VV1wue+hHP7oXp0+fEX45evRxXHTRhTh86JDMn7KbPW3ZxurCCw9j3769+Pa3v4Opqe249NIjePzxJ3D6zBl5/MMPPyqyaKTeV37btm3Yv3+vPGd+YUFoTaQDrvo1z7sa99//YywsLsrfKVtISw3df+TIJZicUPrII488KhXZglZy8pQk+5O/+f54fFX4/eDB8xv6KPNhvndiGbcdW8RUXwAv3T+C7X3KrnloPokP3X8G1+4YxMsPjCDqV/2NOabbT6zglqeWcNP5Yzg4HMZ77j6J80b68MoDI3h0IYWxsA/nDYcRpK3lAhazJfxfdz6DI9sH8ZYjUxiNtCaPRyKxreDvegVCt/u3gr/dKLT1+RYFtijw00KB6elp3H33PRgcHJDeRgIj4yU0UAGrxeMY3uHC9sHnIFtMolydw3T8nk0fOs83X3UA28JXYffEkTVBOw2nW8jHEQmzSvPshqCqjNkPMy5VUBr+iCetU38Xp7fpzFIV8FWGglb+6Xhi7xWPxydZqzzAGTToLSBLrE3Okf0v2K+sjGo5C5ere3V1b1RRxhf7IQu0jovQVOl6NmRvT2h3lzg8vKryx0lpJyxdOlMS6KKiGL8eRPr62gZpVeaeyiCuVV3Sg9B26tlj0dBq7KmbySQQ8FcRDq119NFoiq/EkclmpMKNSlo3R7wOKLCHKvuBCfyM9MNUlcM601AC2eKYc4vCSMNv69qigEkBGvXZXFn6BBcKSu6QV8426aAblTXU6+R4H8ZG+4VHqzUG/xh4qGfWdzG2pRJ+eVkCw1KR7vOLEc/qFlauNy8la1wM2ooQpHHVWY65SmkFk2z19u40L5d/GJWaB65KEi6pcG7vLCiWq1hezaoqYQZd/F7EogH0ReqV/J4Q3IFhVAiZXyFa0CYFeQXFooBacBSoQ8HZc2LF4OJSEiMjzoGlbmt74qmjeOToCUxN9GNosA/TZ5ICuRcNe/Ho46dx4aEpDMZCuO3bD+KyI/sECo5VEyQXg1CPPTmDiw5NYSAWlmSpQsmDY9NLmBwfEFgs9sMc6FfB8FQWElifGPbD71DJqGWl7u0ksFd1WElzHr0EfwWS2T8El9srDkk6jTRyQ9tKjToqhJNDLBJl77e1iUSlEhCNbUdfv+p1q6/5efY/ZlXJ2hXgPBnwJRwYgxjN8bjg8Q2iVMzA7VJJDdMnl+T8Y2DQDKp3W9dz+TkTOthCgRVD9Bow0J5KZxBgZW0lL3ykq7pGRoewmsxidi61pg+mBESSSQnwXHBoe0v/cTr9WWWzuprDM6dXEBH0AzqGgcP7xxqVlSdOx5HK1rBnx3Yce+Y0hgY82D4Zs6D0WqlxbHoZJ2eSOHzeXqysJuBxF7F/13BHOGeuWSJZweT2vbJeUk2zeAr9fc66ZTqVQyKZxbZtQy3ymc7ddNaDickd8nc6Y5OJGen3vJkX++r2EhjezHeeq2fRYffAgydAkHX2aYz1ByWpgNVT7I9uV9nyflb2MhDApEonB7qsZ2IVU9tiUq3Lo4Ny7cmn5sRxbfYf5dnF9eb5e2DfmAQKzvai7GS1B3u/pTM5qXbudb1UxaaH9XECo8j9V8ynpNLpXOsCZzvvzfo+abe4uCpw1SGrBzGDw6vJCqZ27G2sPdcwvrIEjysjSThS3Z5h370S8gVWinoFfvLQ+ewBvr6AS1vbRj5gAqwXcLEdTkACIYSYdLk2SUfYLIKeo+fQJvX6+1HILQt6By/CrK4mVrGyvCT6FJOe1xvk0sOVhNgykZ1UYIgQlz4vaU0kFhXo5F5mYLHTO2gvSsueihuVGr9DWNvu+1zbjqVSHqlkHNVyDlRndbLGwEAEYQNSXAW3ChIAZv96/lu3juqVBjqITL15+/YpCRwwoYEyn2gttHlZ4cuAX6Ggkth5zpKvVRCtjHAdXttp2XVAl3q69OutVMTWZcJ1L5dUsAl0qVu+p9E9WpPmtc/CJ0FdJqEr6FUNMc5+xoR8LmI1kRPEGco8O6lH64xce8pnzo16SCQcRF+ULYtCckY4X9qvQVnKRIMCEvF5pFMrYqPwXbTD1ytTNf04Jj5TJaupFkmbGWw152SuGXmKfga+i/45+pW83gBcRHBz1VDtqUq8/UprM4s+NfIz58mgLhOl+G/Nz5puzT1SlIAv+YAQ1r3yu9NIFG2LUhE8ODQCr18lbnUL/BIRj7K4VqMNo9rNMWCrfFusQvdKwjIrfl1EuBM5zSymZv/htrwEBtE88PrCkmhlw033snda1lRZP8L3TI6oMRFKbJmC0FlfyofEpAG1v9dzKV+ZOv/U/jSQHjo8SPWxVb2BzYt6O/nCKUG627jE3rcuvb+pN6vK9HqbAZerXnnNwpAmkgR5jvMJBInY1bSt7Gfb/9ew3FLlLO/QSWmSZm0kGTPcTruUMqNy1mvsRBPSUOZaNx519TPPTb7daS66P7HQq05GIl/Qx8wzUbdrEJtanOHKId6UbcpvSh5g8pXT3oxGYy7XnqteWNPlyiasJR/G/+sFMx+gDwRTIJhC1f6c31XwIM1Sbu0s1b814XR1kPk+8179DD1xcQxY0QD9N/09nZWi56kJZb5bj1k/X4/ZfI+9uPpQ5CHFjarnqP+tx8Hfneaj6cznc2H1/2066rHx7/oekzY2Lc35mmug52GPS9NFv1e/x6axpqf+u3m/foa5BqZg03xlftf8XNNJbwqTx8w567Frh7v5maahuSFMWthrrd9h09XmV5M+Jm3M55l8bM7RpJHmG1VJoXhDj8/kZc1H5rjstbPXJhQMYN/uXSLjNC11DwTNnyb/22to84ymb6f9bY/B5lt7n5l0LOSyWJqbQbRfQYEUSmXMx1kp2Izwtdv/piwwech8v8kf9nq22//ms0zesPd/g751GWS+lzQxBXu7+Wj5osdp8km7/e+0T83nmOO0ed3ei7bstGlt09jclzZPm/NtN3aTnra8Mvervf9tGeO0F/V3zDnbfOs0n268ZssRe55O+9+ko7mHbB7R8pC/zX1knjv22jrR2YlnzXNEnl+HMeHOks94HutzmX+r7zlWzYmMqvelU/PXThStSKn/r5UPSvHQY27dP2uVHZMH9L9terasYf2dNh+142tNU/tMtfey0//b7R1TftprYcoEoU9de9PjtfeXOTdTPnfa+3qs5rPsveRES3usJl+3kyk2XZx43ZSr5v1Oe8/pb+aetPmB/7fPLVM22HtG36v5z5YT9po68ZEt8+21M5/hdPbZurItu2weMfU/TQtt+Jk6msxb2tc4BzfN92idwpSJJt1MOuu/O+2RdnLYppEtf0yamXLCic9MfpZz0zBk5DkGPJmMR8umNgamveYiy+q2jLmvnM4LJ9mjZZzN28KblWqzR15d5zLvt+ln739z7Z30RXu/8Hnr1f2ba93km17OLGUzKCPdXl+T1+w9uyHdv46OQDvW5lOTxloe6D5cTvvf5j1ThnTa/yZdTZnmtP+1PWXTkf/Xerstg/W89Ofi1KvD1NJmkfvr5xthx3kOc37633oNtExYI3vqUH8yBnqtmW9R101tGcrx63faNojWSfgcU/7Yclp0Csv+ts+tnzrbX+smhJatn802T/y02v7kh43sf5kPSyiNy15XJ7ls0sHkPZu/N2X/1+Wave/4bNMn0tj/dWcaP+N49Bq2tf3r89/c/V+H92uB0O1l/zOJhba/8vUQ9YAJg+aZKo6+OrQh/82WCa37n/4mJTOcZHNDf+D55KBDnf3+V/r/2e9/zZfKkUk6mPpT87xs2htat7PfTT3BPHv0OWz6V7RD3NZ/TNq37n81R/uyx6D5Sn/XlLvN+ag50sGt7ammXtL0Belxq3c0g9fmfJrnr1pfcz56L5u6sJZ1sr/qZ0xrf0pVsq2eq95JztK2oJq/lj/K12nqMiZEpn0GmOeGVNDJO2wI0Kbzeq3Oqeil/y4hnvr/TXko76mfgZoG5t5oHYd6v7l/bN2sne5mPrMXPcrWlcz9aPuQ9LPNc9PUEZs0aJ2rPTfb9je/Z9sfJq3MtdO6uMkn5ucmn9oySPOkKc8bY9DQAXV+M8+eXtbE3KuN9avbRfb4+Ww9X3M92+1/NY/WPerUYkzRt8lDek+rtVXngr7a8Zje35qOJp84fdcc/xqeMpAXGmuh9wL3mo4iWTGYNYLNStBsd17a3zPn227s9rrZ37H1CJN3zO+a8s3kMyfbv91eddq3TjLDXLuGfBFIi7V2uJZF9js1VIZGzuDneqyttr+SjeZ5Zct2Jzqbe9/8vr5X85een837eo/Y+3mtHFby0l4Lp71vy5R2vGvyiv1+J3ksANGG3DD50H6HXuNzZvsbto+59nptbfrZ8zF5qxffn8mz5rOczn6TltddcwWePn4Sp2fmhVz8bPbJO1yuvc99UUNK2UJSP8A8iExGcRLCzkzdGkg2GbqV+ZtLaTJ5u0k7EddUCG0BqQ0em0nseZuMay6k7RzQh7h9mNuCX4+DzzKDxHrR7MNdM5L52xZWThvTPET12nQaW7tn2ELQyZljChxbSDs5DGzBaH9foIb6huC/4Gp49x2Ga2QEtYF+gM213VXUXOwJRmOnDFetAE85BU9yFrX4IspPnUD2weMoLaZFcIrSUnfC2ILPHJt92Jjr5HQo2n+zhaD+vr3JbeGo526uu220OL1LP9fmBfPecCiIvbt2tjjQ6tGYRtKLzf/6+9qhpmjnxsjQIA4f2IftE+MYiPVLhiGdVTQI2PsjlclgbnERTx2fxonTZ1Aoqmoa2d+WMsJn62bl5gFSyKrgb6Q/prLniyUsJgh14+zgNmnrRAcZuwsYRBVHXDlc7c7ifBQx6Spj0FVBkBCDLpXxU6y5kIIbczUvjtX8eLAWxA9qYZyCTzLTNe90WlcZp8BitTfCzPV3cqiYn7cchi4Pqr4ISv5+lH19qPiiqHqjqHhDqHjUTyA7j8HZO+ASyExlQDnJCluJsfes+X97/9tyoh0/m3yo3+dFDf2uCob5465iwFWRnz5UEEEVUVTwdDWAL5ZjyBvKtC0fzPGbct1J8XCSa/Zeb6fAXHHk+XjFy97Udfvz+5TlzCqcO3MMMyefkn4zg8Pj6B8YQSjCPmPsr8tMVbUm3OM/vO8O3HLbp1vWiv9Z48iwRmArgd0G2LJ/mP1W/4I2/GX+loHSNLDV3lPPUN/UGXnmOBQNm8FetV+Uod58vDawlUFl7qVOc9DjN6F2WvDmHPh8zZlizNmuJLSVp3b7QcsAk//stTDvsflMJxrKvBu0dO61Y7/LSb+yZYWt+Nl7ty1N6mvfbh/Yf7flRy97rJNMscflRGdTFtq8Yp8Ppn5hyj+ns85cP/Ne83x14k1brpq0t+nRiV72HnByLjrJ0gbNOnbAVd80ZaQtOzWPmDR04mlzDOb8nGSxfqdeB/vZWsbxt9a3nXhXnqMetqZ+V3rs1vULfY8ZmWx3Ttn0MOdvOpqdeFrzpamraVqJzDb0BHvNW3WVpsPX5iNzT9v8aO8TPtN0cth7zNz/TvfWuaNVPzQcQs3vm3Lf7ifYGqBtR1+TJzTN9PPXBA3Yz6meh81eSebnmq5CTyNgZ+9z06np5PBz0v1teptObSeZY47FnLetvzvtf1OmmrakQh8xdLf6ixtnn+Hcd5JXjrKxHuQ05YBpx9t777+M7a+Tschjgs6hqis6yStTppnrbwZ4tFyzn6Ppv1m2P99v8os5dlPemPusMTZp6qYErJOs03xk8u65sP21XLLPEfNcbLf/zf2p10XLQx0E1rTWsltoQQwHIwnfPOvNvdht/6t7TVneLGowz9Dm3JpyVP2t6eDVa6CDuE7noTiMVYmMkWhZD87VA4mO+78+Z1sPWOtnUAyhYPe1nt/KH+Z508pjrbZmOx+G6ZNRU+H4dQBPVfroc8nei81ets37zUBgCw+tKQRRNkeTr1UA0ZbD9h7SY2n6/rT/slloYvJwu3nb/E0at57d2r5qTYpt5Z0WC6hFVjX5pVnZZOsWLfvccKmYf9c2oUknXSO1nv2vEVec9rWpZzXPzbWBbXNt7LPWSc8w/2bqB9QhtJwz95Wph5iyWs/d6W/2/tKy1eQbW6d32pMmXcwxrcf2X6M7OrjJnM6yTvNzoon5DJNX7DPGlC8mDZzOF/oNKcsadDCDvwZej9Ma2HzhRAcnvbrdeWyfda3j1bK21V/RfH6rbuw071YeUW9TtLOL1Zo+FKfz14n3WvZuPSFYvaD5HiUojAQHEy3POv9tepu0dhpTJ93BnLezXK1LV0sO28/sRAt7vFoPsN+3hk71NTDPfnNPmt933L+G3W3TyOS9ds9s2Tu60KIlsWgtpKH9LCd+aCdrOp0F9r4w5ZETffW62rLdpIPT/rM/Hx8bwf/47bfiqeMn8Zkv3IqD5+3BzW98NWKxPumBns5k8bkv/weKpRKufe5luOe+h/DQI0/iXe94E57/vCuwEl/Fo0ePyT1PPj3dmPrQYAz/41034+SpWXnuSjzR+MyJv2157cTT/JvmLScZqPml3bxN2eh0rpnrpt9ln3nt1rApT1oPACfee+Hzr8SxZ07h9Jlm8HfmiW83g78mY5qD5ktM5c2MohMH/PHv/scafmQl7IUvutHxM/NmLvChF7y0JZJvElsfSk0lbG3mgX1wmRvbHKvTAum57d25Aze8+Dq85PnXYGJsBN+/9z48+sTTmD59Rsa2b9cOXHTofFx56cU4cfI0vnXn93HrHd/FqZnZNXO3BY7TYui/tTv0nebgtOmikTD+52//hlJo9eFS77mix6E+cyGRSuM9//ghuZffe+XPvxif+tLX1lSc2nygGdw0kOzDzlQQnYSI6VjQn7sDQfgPX4PA9b+GbLaIdDyOXDyJcqEIl4e9FniWsSq2Cn/MC1+/G76hALx9hBZhNnwOAW9afsL+ZYQDSwj6kgj6UkA6gac/vogz3yqsqQq3N3Q74Wryiy08zANu+4gff3nzFK69sEOPT8Ip1JrQDt0E+MmFIv74Y3O46zFCpzSdQvb37AOI/w+FgthnB3/rXzQNW3PeDBhfe+XleP3LXybwONXEKpY/+1nMf+ELGLn+egy9+tUI7N3bwJ+vqxiopVNYvf12zH/844Dfj93vfjdCR45IYPiBR4/iE1/8CuKJZAvSgmrs3jTI8tksludnpc8JLx38NQ+bbvs/7KrhOlcG/4dnCbuYJKAJRYN2zwG4f/EdcF31YmB5HrWHfggsLwCxQbiuehEwNIband9A9f1/ASTizQMDwHzNi09V+vGJyoAEiTspJPqzbvvfFvj6/xVfBMnJqxDffX1dawO8LhdGwh7sGgwg4AaW0iWcXCkgXSg3kC0PTYTwxivHEXSAXswVK3hoehH33HUHvE/9B9zVVngRc6+ac2vH7+0UBs1Xg54qXhHI4PWBlDzOzb6rI5PwRGNw+fyoVcooJ+Iozp9BNZuRe6i7Ri++EkMvfY3cU0muYvnrn0L40KVNcqnUAAAgAElEQVQYuuENCJ9/ETKP3Id/f/978TcPnkYOZgZwnRPripQ+O8xgii03u63h5Ueej1e+7E0olwrIpOJIrC4gEV+Q3mOFXAY/vPMrOHH8qJyJ0WgYsb4o+iKEmHEjkcygUHZh1/5L8NwX3oTRiT2GY0O9+Yf3fRu33PaZxpnXjl9sWjspME48p+W1PU+Re0Y4ZY2aWaehmCI6wGJkgZvB36YBo4yk5qWcGaYCoz5vVVCc5tJJxmqZbTrCdHBIn//m9+3zyenZTvxunn3mGdxO7tp/b0d7xeitd3cak36OqduYa23ztDnfjmMwV8pYY6d5OM3Z5FV+znF022tO62MbBLZu5nQmdzqPzXXrNH/NR7aCbc/V3pOd1t/UJ8z77PU1x99OJmma2nu/ZU51PnI6+9vJA/P7Nq3NdzrR0Twj7H/btNbPMn+3k2M2Lyn51IhNNJEHVHp9owKlQbt60pXIMSsT2J5jt/3vFLizedtc2+YYnPe0TUenvdvL/rcdpqZcMGU0/20G1E19yUlv1w5xPUdbXjfXWQcqWuW8KZfM/W8nsXK8Trq/fl+7ca6RR1Lwrmw/oZshS81n6eCPzVsm/TWtnPaBKdPs/eW4/kbSli2zbBlivs+mk9Me01OUhAfrTLb3l7n+ToE93t9O92+3//X429n+ZhKzSV89N9P2XqsPNMdjzt1eG3MPOp1xJh867Qctm9estcU/ZlDQfI99trULhDjJXSf+Mv/Wzfano5yJti3nnlGxpyvy7DGRJo0qcocqdKG3gUai565/6/eZ/NLO9ue89bv0Xtd8o3+be1KvtX4e32HymX1GmjQy19fmWc3fHfe/URlm8qjTOrTQ3CEJubnXzUpTHdBsBmmb41RBVfW9JgqFkufNCsqG/Kn7c7S+q89GdX8TVUd/X31Pvb9xJtfv07zZef83+cweT7uEETOQ6SQbzX2tP1+7nzv7Njgn1RagaZPoqtS18qAZRGYitlpjHcReG0A1ZaiqwG4mgTRlv35mk67NM1mHR5uzt2W+Xu/mgdUMcrc7/zXdmrJQ9VDWSQM277MivCWgpqt168PS+93USRrvNpLWRfcyk+uMxF97LbXc5XPMxIWm9tZMHBZ6MelXxkPbsDkXlQyse0S3yjqTp9Rat9LA5CnhDyKHsIUJgymWjtyrfDbv6+X81+eLeQ419p85gRb+ba1cM+Wa0zud9lGDd3tM4jHHaQ1LrUob9AB7PE56iv08p7PeXkuhkcmfHWSsHrsepz0GeZ9DFaa5j5zmbO6jFv3J2AdOe3Ttnu62/9e+fe1z1wb97H1uykCTT3WluyQ71Anb3N8q6am+9RpEt8/SdvQx95g55tb93yx6cdpnTrJDz8WJL01e7GU/mjLL3nvvftfb8IJrrsBjjz8t/HbJhedLe5tHH3+6MeXWtKMmqS656CC+9PXb8Y8f+VSDrk57RWjpdmF4aAA3/vwL8NY33YTPfuFWfPCfP9N4x6UXHxLIdL53x/YJ3Pzmm/DwY0/JffkC2xTJk+v7UBVTmO/iO9im5uILzsPe3VPwMImoVsXxE6fx2OPHMDYyJH3VWd05fWpGvrttcgz7du/AydOz8jeiB11weD/O27dbYKHpo3/okSdwfPqMI7JFJx2onWw09769Fnqd+qIRXP/i52FhcRn33v+ozH9q+wRe+uLn4cDenVhNpvGVW74tNL36ykvw4wePSuDyZT9/rawfdbxHHnsKt337B9izczuuu/YKDA7GdMY4Tp2Zw9e/eafQxh6DzedaHzH52fx3+/3vvGM0zd7///4pXnnDC+Wm7939YwlIt15NA0T7PK69+jLsnJqU237td/4Mt/zHnY6xK/uMNvUgU78y+YeVvxL8nZlv6NuN4K/TBtJEcFKO9d/IUE9877Y1lJDg74tfjsfv/KYzlep/1cFfW8HU43EybLTBwO+Yi6cX2vxbU4FqKm96XvxNRnrbG1+Pd978Fnzw45/Gez/6r43synYGDzG0f/8db8MvvOpGvOd9H8bHP/8lmY05Bz1p06jUf7MXT3/PFHr8Xi/QSuOjI/jKxz6Iq1/5+hZGN59JGvC+L3zkfXjeq94g4xweHMBfvvt38fZ3/2mjjN82Dsyxm9BKJp1NBjMZzxYcprDQdK1ExnDm6j8VLHRudMkI1b8LGbiOPwRPahl9yQfhz51qbAR3fwihV1yC0JEp+Nxp+Nwp+NxJBHxp+H1F+Dw5IJ/F8veKOP6p1swtm5dNB4XpkOG8TGPYZGJzbvzOtmEP/vLNfbjmsB/Ess+UfHgmtwPzubBA5jkk5jUepwP2QW8ZeyJLmAgswetx4cxyBX/yiRTuOqoqac13mvR3UrQI+8zKX5vPGvxXD77q7wYDflx15GL899fd1LZPlptQ5A89hMxf/RWKjzwCz8QEwm99K3xvfgtKWumwxVuthsePHcfffeRfBMrZHreeUy6bwcrcrFT+8uK9S8l0Y94mj+lnmMoa/321O4cPe2fgr2P7twxleAyuG94A9yveCASCqP3wDtRu/XcuMFxv+R24Dl+K2p23rgn+NvYwgNsrUbyzogSzfbU7JPXBYSsztqzVc6r6VfB3Zdf1GAp78LYrx/D6i4fwJ984hW8+HoerVsML9vbjb2/agyfmc/i1Tz2FVKGC6w8O4Deevw0fvnseTy/lMRzx4u1XT+AXLh1G0OvG3SdS+JOP3Ypjt30U7mozGcIen5NCaCrQTg5Le21irooEf98QVMHf8AWXY/xt70Zoz/mopBKo5HMoTD+F+Dc/j+Q930atQngcIHbNSzDyqjch/eDdqJXLiFx0JaKXXwu3PyDPyTz0Qwn+/j8M/taUumbS1TykzcNQO+9MB7Qph50Of1b+vvylv4inHr0HC3OncMU1NyIU7pe+MaHqAiLlZ1BxeVBx+RDxluB2lfH09BKGJ6aQXDyDYjqO7/zgxzj6zBye//O/gOded1MLZNU9930bX//mp1rkrj0fc4ydDDd9lmkeMn/bSrfKtKdjynREtXKzSdPmva1VqorWTWgwJVObsNBOfNXM/mhmqDvtI5MOMm8DirqxHx0qVtvxgtN+te/t9F2ThvY+1s/uaf87OCNsme70PHP8Jl1tQ6zbWMznyJwUo6zhQU1/8122Dqb3lMl75vsdhaT1R1MfMNfclDf6Hif9014Le//r/W7uf1uR1+M356fvcVL69d4yz1yTP/Q+1fOxP+PfnQIi7eSwTSMhoUPQy+k9bc9+h6pR+zwy5acTHWw+1Pc7zc2UR7ZM6/ZeBjcatNSJBhqGtg7jrO8x18ZcQ6e93lj3elDZvsfcl05ndcs8qN/VjX/bAeW0v+11cZIp5jnstI7tZJK9Lrb8X7uurfvffJep+zf3n9LRzf1o7gW912x5aPKxaVPZZ5Upe0wa2HTUTl75u1V1rWlg86Jtm/E+pyrBxhnTCB6sTVrSdDJh2U25Ze5/TStNT95nyyRdDdMiQ+uw5ny7Lf/MddQyxaQ9+bDd/icdzGCdSXNznWzZaIpvW15yPKYtbss/PXf7e3qMPynbX8MgO+3/dra/fe6aa6n/bfPQmrPXSLpar+2v9SFW/uo1ss9e2/ZvfF4PjtjJAXzOpsAqG229bF7Se309+1/PY83+XwesOteYz2FQiD3WzHE1YZWrqpeaUYFj86xJ49b93wz+mt9Xa6MCl3rPqz3S/JuqXm36J+x3yHucEIHq3kITNli9u1k9Kt81IODNM8uWJ01ZoYLHpnxx0r2a+1gF61R/Qk9LIqDmTX7eef9rON8m8oEeT6veqRzj/Jv9vhZec2id06oPKJ+hKYeb+1873ZuQwmoszaC9qYDpZ5jvN/f62vO/GfTTqEjspd5OvjfPwNYAufne1rG3VjRrOmq90bSlbJ2zAe1cP+7kTDLaZLTa/s2q91bZuRYa26aBeS41z//WZGHTvtA6tfke0/bUz2jQqs7z9COS//XZ5KSHmueO7dtorqN2zau/mPMx6WPrMnq8tkwwn+HMg803a1o56ZH6jG2c3wYain2mr1lrhzaJ5vM68XCn88+mgRPNzbFpxB56c1p0/R4TilvWo863Nr+Ye8DWm2y62HNr1cNbW16ZaGhqrVsRBuxnm/K3lY90AomuJG7aPOb7ze/b42zsb11Ja7RNsZ3PTueyOR4nGth7yOTH1v3fydOtZtC6j5v7icHIy49cgLf999chmUrjA//0GTx57EQjUHX+gT34zV/9Jen9/JF//Tzuf/AxlMpNn7J5djrZ/n/wrl9FNpvDez/0ycY4bDlqnhO86X/+7q8jkUytCf7qeVDG/NHv/jqWV1bx/n/6dGOsf/oHv4Gl5Tg+8NHPgIFOvvuZk2fwr5/6Mv7499+OM7Pz+KePfwH/57v//9auPEavqoqfb7bOMMN0LwUqtE0plqIpOzRQMRBRC6hEidAKBtQoBqFo1JiQ+IcaExMkASWiIeBWEKqFqBBkNYigFJeytWKhHShdhnaWTmc6086Ye+877/7u7537zQzShDDfe/fd5ez3nuVeI29s3yG333lvBS4Y4KRrmzVzunz9K1fJygtWyPDwiOwfHJS71j7gs1wdzNz8lyxeKDd8+UqZPXO63PTjn8ufn35Olhy/UK79wir575Ztcuev10v3np7KeCwzEt0BAgHpGnnt3d77M/8kNgEFz7G8wt9IF6r3c3IVaZ/hwX1afeD3t/3wRrn4Ix/0n+3t6ZPBIXXwlzOS6dOmivPVeFr79s3y1s7d4jJ0zznrFPnOD37indssAxAvFu/l+NE5f50zvOL8XbT8vDEchA/7mNndbzwcOG7Bsf6O0fbD2uT9S46XObNmeefiZdeskU1GVjACEjN/mYH5kAE3uOgY1XbK9G4jo8hTBa+bU4yI5Y3X7BnT5dzlZ8pJ7ztBli4+TmbPmiFNDe4iaPEXz+/Y1S0bX9kkGza+IE89u0F6+/vL8sIKdBQoluGsgpQPAyxBhH0qoymTue/dhsWV5V1/x21y5oWfNARIVChz58yWdT+9Vc7++Kc9bNzve2+/RVZ84jLK3Eqzeax1IT0gk6LBw0SKRlB0xIgcmtIpby9YKQNzT/eXq3sGlVFp7O+W5rc2S0OtOYQFOgPcbaRGR6TpYJ80Du+RluFd0jQ64Oc/WmuRkebZMtzQKY2jI9I++LI0jkYHIq8DnUHIMEjXqfKHcoNwKOnaHD1D5HurGmT5Ype1Oiov7p0j39pyg+wbPczDemFrl9y86PvS3tYozU3O2BcZOjAqL/YdLV/d8k3fpq3hgKyY9pysOXattE1plB09NbnxHpG/vBIUKsOPaQuFr+PDBce8J1G2+Q1fiAtz62ib0iJnnbxMLrrgfDmstbUqQ3t6pLZ+vTSsu09k6YkytmaNjM2dW6Efx2P/ee11ufv+38v2Xd3lReesOBTugwMDsmdn6vzVss85YYabCMXZ3NohubShV1Y37pWpUmxEWtukdvq5Urvsi1JrniJjj66X0fW/8MEBtfmLpbb6WqktPlHGnn1cRu+6WaQ/lorYLzV54lC73Dw6Q14fbSnhYfGlNU/kE0shoSHm3h9sapP+o86UvfMvKDN/i5SPEO6tGS/4t6Od/tdk1pt/ksZcZrnjm4OD0jAyWE0/tCZGmxxWoPX43zl/V7bsK52/WhJYjVBPA0UWT3wmMm3Fh2XeDd+Vhrb2ZEYeRg012fevZ+U3t93qM3+HJG7gXWNW2jkDxVKcjCP3+9STVsjFH1ldRtKHA4cxGR45IEN7Nsn8jm45fdli2b9/yBugc46YKQeHR2Tv3l5ftuSFzdvkuf/0y6KTPiozZs71B2v472/PPyF/fDgaizwvy/DCDTG/V6MG4cAwIK9RyfNanlnn59daOlwxsj063HEuuC4eX+cV2qQBLExDyAv8Nxpa5VacMv0QBmy/qC2Axj3znuplpSd+j+vEdVk63qLJpPxS0RnLDLazdEzGt7ZDfZuTL+PJoAz7V4KNUAYoPHGdCH9Lb7KdkDNqGQ/Wbx0rhyPsm2Ga00G8FksuMA1gX4wrpjWmaeQVxC87HXReKjf9+yBAE31k0QjTPc5R++XxeE0W/eRoysIpyweLz7GNOsLKrABw+rr+3X967YQlN1VWIz2yfLRwO1H+r+h+d9hYlBfE+SB+WX8yrbjvQnZTzAjDcVx7tXFcv+5vdTzqu8nzv31QE+YSD+I1U0flHMttXEtOTtm2fzioxnUpzMqD2MJOKG31oiy0Xk2iB7w5+a70grC07HtdA79jJxrTmyVLEH45HuN+FIfuueV09CV+i8x3dVgjTfHd4M7hhfRc1/anTK/J7v2ZHnT9qCNRtiJMsS2uh/flCq+S/91dyHCPscLN9TGhvX9xtzT24b7VMwUvY4o7ZJGPEaaWYxLX8072/m4O7BzFtes7Rw/NTU3B8UaZt5aMRzvDv4dANJZTVf6P5wHIr4hTnTfSMfLGZPkf8aB4UbmHdIXOG5a9JdzgzkMu+8x64J3xfyxFHOSUyvKACaUZzdbVMVM+iw5k50RNMm/9nfJF5mtBoxy80dgYHNdaitpXdXABIIVeqs//mPGrWZzhyhadf0XnleU602w1e22xH6WTuHan16r3yaf8rwFHIeDUwTHwQXBAal8e9mNjwP/uHmWHi1gRIzji0/XiGiM9hRLYQd6kDk0uV23ZEpZcC+Oo8yMGzmr/2o/SbYS5OtjDOpSXUD7xvc+qDxl/dbMQSgNCq7JBad5KJSh2VMWs82gnaLZyPLtC3tVs37DuuEa01RQmim+llfI+YuO+WD1b4KAwhaelr1D3sKxkmxblK8o4hDnKO3xeghjOLFi+sw2lMlW/RSd18ixzn6tlhyKN4XqtfT3CC+dqwYnhiG1ycPfzg6ptjCcc04K9wlfbaUCX2oyMF54T8kiEPWZgop0cnqNsDHNK6ylP1PbXseMcwrmWBfMcbDXAAWmrQnNU7pnb8m+WaTg2yxaGP/IL4w55G8dkHlB4oL2ltp/2gXTCfGXx0Dev/5zs2z8ot97+K+9gvvyTK/1nzqHq6F5LBP/s5/fJr+/7QxIklsAHAisZzk7fTmlpEVd+2Dma9/T0+uDUcq4FpXz+s5+SaZ2H+3HQGRfO4tIKS7runByxYIpyybLvFL7IIyhnLFnJNOCcllOmtMjQgWFvi173pdW+yS/ufkC2FlmuLhP6+i+u9s7mtev+KLu7Q1VN59xcdelK+f1DT8rDjz0tV17+MZ/Re9fa++Xvz78gl1x0vnz4/LNl3lFHyB2//J088ODjPkvZrcVVKHUwds5UFzDwtWs/6x3hDo7nnHWyrHvgEXnsyWfl6isukaVLFnnH+IsvvyoD+wfFJW1+/bqr/N/3rHtQdr+91/frsqa/seZqn2F87/0Py8CAOyevniujHaTwwmcK6xz/T5/W6TO+V196ofT09sstP/mVnHbK++SMU98v9/z2Qdn+1i751Mc+5PceN/3oLvnnxk1mcivijXWN4onlyAfOPs07//XOX9fuzVcei2Wf0bjIMXlOyCBz5ogvJ9RYqSADWMouCsvIKLxYRB4zFBI3bzTrGbC6OcBNAhrxCAOFXz1GxHVUhGh46cHNa0M4WocZOeHNuOP56lwdTNyYbAxYa7Fgi8RfT5DwQQPOb7ShWQ5OmSEHOo6S0ZZOGXNZ2s7gPzTsncDuztbm4T5p7OuS2qEDMubKKmcii9hIs2hKYcbrzsHSUjAMH8SbJRBQoLIQ4Y0twiY3jrbRO39LeEDJPKYB5BO9k7cUIEVEXrjLtti4hJSxokmxCdBffvMb/1kwqggnqcnQ4EC48/fwcOfvgZER2dVTlA0uok+teTP/WPTtZtji7/89KPNkxN/72ymj0lwb83f6DkiD7B5rlC5pkZ1jjTI0VvO0ZtEmGzZuPOZ/a/05Q4Xni4qcaRbpMEDfOQFcZHgtZM67+36TUr12GRmmo6RfyAS0YGu1RfpBWYV4tvryMe0uulhCaWtHXw72yBP8HcIR+RXnoG2wH4RlzgDF/lyJ//cunC9bX98qTU2NMn/BAuns7JTu7m55+aWXpKury0cVt7a1ypFHHintHR2yf2BAOjo65Oh583y7vt5eWXLCCf47RyMqpx1fv7T5Vfnrhn8ka9V5MX4Upvyc5WpOviAPQmWnhPT8t3pHd3I/VsgS1ozhdJMTuoj9x1I1muWb8n/cRFlz50zUejqs7EnLxGYWNh5McroJ9WKOd+vZLBZflzSaCY5F/Ov4zE8pLm3bh+VGTm4y3yKvYSARyyQLZvVsHMsu07GYh3mu2u9EeN2iF4ajxUsIB153PViybsvZPPXgb9HQuPwPdzihPrLGqWd71ZMnKLvHo6ccHOrpPJP/sYRzYWH4ew7hnwZ+6P8xWyBHOzy/nNxkW82iOYv/XDt1RjINWDo8Rw+slyye4vHZ9uD39lgRiiwf/VrK7LSQSabBQbgXyPH7eLBmmhuP/91Bnjp4/Ya3IAf/HO+NqxOsxjjI2f5ubpYzybInLBuCYcL0lONP1jWKA0fb2qeWfdY+kO8Z5r4NOPdQrlt6Scd/J3t/1E8si8x5FRPI8T/D9Z3u/V0/Fr0qbDUQK7f3R5joN5oZa+33WW9YeruevtX2CDOLnlw7n6FX2F3OCawHQUwTiOsEFyBEc2th+OXgafF7Tg8yHyl+eP4IJ1yTwljngvyf01Eej1DeWnlc2zPMrHUiH+vccM5q62IZ/XH50yNHHWh4h2xwanq61Lvm1DFSIDSuNTpAUwdlDNj0MMc7HytCKGarxRLO8cwJccH4CzQb9vvKL1mao3EjTMMLSwYyrmIX6R6xMq/CjnBnFsyH+hvvXEbHuOItPMMsNQ1Sqn+/sX6P40ZZh0CobgJQ9ll2Q+gnTUAo5RkE1uIcErCj8UQwj3gOwUcqZzwO6MoBpon0PuXq1RDaHkuS+/6TygXVIIL4XVgF09q4/A8l3hUflt6O41SzwXOwtHSbhTOL/pgFmWb0G8sRW4V9UckLHL85HrT41+pPv2cdzfPmtaHcr7du7BedvgoHlrfWuPoswQ+xFOtPXpfVB+uFlHfjlSP6PH/2FwsJJ+vNLkadytXrApA+rTUhLfqAh6K6mx+qjJSHgQs4ocxlHsDfOTjxuqx15nDJ8t7iCR43N541V/zW4i8cT2E6ob0/Bs1RALbvx+mMUq+nBMkSX2GDdF9IuoA6qm7H8EAbI8eb9WBTj/6Zfy3Z8fELz5OrVn3CZz2/tvUNT2rOefnok894x+YN11xROn137d4THKzXX+0dr86Zu/z0ZXL8cfO947a1tVX+9PjT8sgTf5W+/nAVoCuTffVnLpEnnvq7/G3DRp/N3NPb59+f94EzZMfO7tLJ7Mb994ubZfkZy2TRwmN8n84H8tCjf5GZ06fKJRefL2/t6JauN13p5Zq8uX2n9Pb2y8IF75H29jbvFHbO+IceeUoeefIZ6e8fSPaXDGsLdyj/Ep6EwJYc+7NeGpfPjaAna0wcj52/bozkzl9EOhsjahjzhkyfayQaMjxm2aKyZuAhseMckCEtRWxtCJjgLcShYkXCZkcqKwxGCjKuwkHnzwyci76MBlx6z2JuM55jaJwbO64sQYF4qidoLCHBdKJzYtqwGELhhPRQb01shOBaxlOsuW91TRa+x/uGlSYLSqYZS9EgTNONZCoeWHkinvSdWwOXB+/onCZLT15ekTX+e1+iMDppc7gv8vyCIipOkyzYl7gv7xvyGtD/w6gUhasqR73z1z0f3Ncnu7b9Vw6fMdt/N7h/n7yxbUsSfVWP/3M8j8+ZPxRviG/mRYv/c0YO8zvSvr5rbZ8qU+ceGwwEKM3CNIf0Ee/I8TOuZFDGtjHStpRLhTGY0iC2S/8+MNAjfbu6As6NO1jc89aOaTL1iGNS2ioS0VykdZnVG2NXykjJgpgSA1XXHiPAi0x0CFPmqYRvqhto126of4/07Q53PeTg2tY5Qw6fNS8p5xVgxiyjm+34XJ2h4QlGgTLvVtiP7ssueoADFB1/oKdb9r293Qz6QbrNReoy3Ybf4c5MLPWrsiw4ftOSPAF28XAorlthHzc4mrGW0o3LIggw1Yh3hG9Fl1L8bKKXqTyr39MUh//aD8qHnI6w7A7m5/H4G40spDFLBiUUAOTK88j1acnmeroa+7Fofzw9jzDP8b+umfFn4QPpMGeDoKyzxrdgw7ogN9fxcMUyAtdWD35Vzq4+wbVY8hRtR+u9+X2xmVdnI9uUOXtL+5/MmMwHPBauuNTtELWusglxhTTC/Fr2V/Shjl+f7+MOcgvhodKndAwbjp4c7iy+03Etm5npF+kDdWyhlpOI/YnwD9sbOr/J0C3SzsT4H0taFprBC/eoy1J6rOpaHgfpCuXxRPjfksmVNRXZ1b6MaVHO0eO4mJoFa6YBpkN0PllBrjlYMqczrmzda1cnydn+etdrWYqTDoN0bXoVj9Juwv/gKJgM/zMu9bfulVjG6P6Dde7/u/dH+WfJnsns/VE3a6aMyiLk/xw+LHpHOLn3Fg2pvHg39/7o/FWTQnHi5q9wt+i/MAPNkuA5faVrw/cMD6QB1OcW/yMsFAcWfpFfkfZQRlpjMf+VpY9DmKx/7fpQOFlB1pb9yDwUx0kPai3bpCoj9B716Dzl/QwHJmCgUwjSDlm6mvUbxohZqiWc4DCa9X8Kdy1JHDJqg90eq/VY/K/OyMme/QVeqWa/pvZXLEEdYRo3aHjWpFnAmhlc7kwgGDr0He8P1iwrxKvl1A9mB5Z+rjqrczoY6TPyT4SzrjeRTzRnnXehqQsbIw2yx8ADtmMSHkHnRQU2CrXgQAoyRQMU0mt/Ig9qfkrMlFY6ztmiltOXeQbhEf6Od2KHsdO9PetkvfbAgquFE9zLYF8WL/MzS//nZKllOyDt4HuWczhH/46uG+F+rDnkdDvSIdNkTu7hXJVvcA5ok7CuxbV4GUOAwbmjDOIxS1tTqzvUCSWIRHkAAADOSURBVAJM+ADOD5h3c3BEncB4iuckwYZOz4gq1Jk8iHo6PEa9rQ35mYVbdDr692i261kjBQVaa8/Ro7UKpP1UHqcYrbcm5nWeE9v2k+EtlkEWDVjjse1UtskE7pewKURoecdy8cKi8Ryu4/NqIox7VwbnJNWZ0v2FJTvQRrRwzPYdtrH2V0ybOCae+2M7JUnmf2xjydyE9oqKJqUfgYK8crjT+bEN5Poeb++PNFqPpiw6Z76x5sH25kTpNscrFgxc2edXX+vyjm8dz2X+/g9LRS325e9cDQAAAABJRU5ErkJggg=="/>
          <p:cNvSpPr>
            <a:spLocks noChangeAspect="1" noChangeArrowheads="1"/>
          </p:cNvSpPr>
          <p:nvPr/>
        </p:nvSpPr>
        <p:spPr bwMode="auto">
          <a:xfrm>
            <a:off x="-94726" y="55379"/>
            <a:ext cx="182784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3" y="226957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480" y="8734854"/>
            <a:ext cx="2170888" cy="17638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076" y="549275"/>
            <a:ext cx="141949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ОБРАЩЕНИЕ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ОРГАН ВЛАСТИ ИЛИ ОРГАН МЕСТНОГО САМОУПРАВЛЕНИЯ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4250" y="2360007"/>
            <a:ext cx="13490703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Ознакомьтесь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 нормативными правовыми актами, предусматривающими оказание имущественной поддержки в Вашем регионе, муниципальном образовании.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Позвоните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представителю органа государственной власти или органа местного самоуправления, осуществляющего управление и распоряжение имуществом </a:t>
            </a:r>
            <a:endParaRPr lang="ru-RU" sz="2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правление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 имущественным и земельным отношениям), уточните информацию о характеристиках, местоположении, условиях предоставления объекта.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Напишите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заявление о предоставлении имущества или заявление об объявлении процедуры торгов на право заключения договора аренды имущества.</a:t>
            </a:r>
          </a:p>
          <a:p>
            <a:pPr algn="just"/>
            <a:endParaRPr lang="ru-RU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Примите участие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процедуре торгов </a:t>
            </a:r>
          </a:p>
          <a:p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</a:t>
            </a:r>
            <a:r>
              <a:rPr lang="ru-RU" sz="2500" b="1" i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подробнее на стр.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15)</a:t>
            </a:r>
            <a:endParaRPr lang="ru-RU" sz="2500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ru-RU" sz="25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Заключите договор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аренды имущества.</a:t>
            </a:r>
          </a:p>
          <a:p>
            <a:pPr algn="just"/>
            <a:endParaRPr lang="ru-RU" sz="25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5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Получите преимущественное право на приобретение</a:t>
            </a:r>
            <a:r>
              <a:rPr lang="ru-RU" sz="25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арендуемого движимого и (или) недвижимого имущества в собственность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(см. подробнее стр.  </a:t>
            </a:r>
            <a:r>
              <a:rPr lang="ru-RU" sz="2500" b="1" i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16)</a:t>
            </a:r>
            <a:endParaRPr lang="ru-RU" sz="2500" b="1" i="1" dirty="0" smtClean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ru-RU" sz="2500" b="1" i="1" dirty="0">
              <a:solidFill>
                <a:srgbClr val="C55A1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7" y="189184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1824" y="577347"/>
            <a:ext cx="136915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УЧАСТИЕ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ТОРГАХ И ЗАКЛЮЧЕНИЕ ДОГОВОРА АРЕНДЫ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819" y="1787857"/>
            <a:ext cx="68164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сайте 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torgi.gov.ru/new/public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разделе «Торги» зайдите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подраздел «Аренда, безвозмездное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пользование имуществом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»,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электронной форме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электронной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площадке, находящейся в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сети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интернет по адресу </a:t>
            </a:r>
            <a:r>
              <a:rPr lang="ru-RU" sz="28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https://utp.sberbank-ast.ru/.</a:t>
            </a:r>
            <a:endParaRPr lang="ru-RU" sz="28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55647" y="1717852"/>
            <a:ext cx="6444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Посмотрите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информацию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торгах на право заключения договоров аренды в отношении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муниципального имущества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75" y="5758175"/>
            <a:ext cx="10058400" cy="4759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9" y="273770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27450" y="549275"/>
            <a:ext cx="1249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ПРЕИМУЩЕСТВЕННОЕ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ПРАВО НА ПРИОБРЕТЕНИЕ АРЕНДУЕМОГО СУБЪЕКТАМИ МСП ИМУЩЕСТВА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0450" y="2108125"/>
            <a:ext cx="14097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N 159-ФЗ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предусматривает следующие условия возникновения преимущественного права на приобретение арендуемого субъектами МСП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движимого и недвижимого</a:t>
            </a:r>
          </a:p>
          <a:p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имущества, включенного в перечень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МСП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ru-RU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Tx/>
              <a:buAutoNum type="arabicParenR"/>
            </a:pP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арендуемое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 на день подачи субъектом малого или среднего предпринимательства заявления находится в его временном владении и (или) временном пользовании непрерывно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</a:t>
            </a:r>
            <a:r>
              <a:rPr lang="ru-RU" sz="24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двух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более лет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недвижимого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имущества и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течение одного года и более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движимого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соответствии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договором или договорами аренды такого имущества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>
              <a:buFontTx/>
              <a:buAutoNum type="arabicParenR"/>
            </a:pPr>
            <a:endParaRPr lang="ru-RU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отсутствует задолженность по арендной плате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такое имущество, неустойкам (штрафам, пеням) на день заключения договора купли-продажи арендуемого имущества </a:t>
            </a:r>
            <a:b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соответствии с частью 4 статьи 4 настоящего Федерального закона, а в случае, предусмотренном частью 2 или частью 2.1 статьи 9 настоящего Федерального закона,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на день подачи субъектом малого или среднего предпринимательства заявления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endParaRPr lang="ru-RU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сведения о субъекте малого и среднего предпринимательства на день заключения договора купли-продажи арендуемого имущества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исключены из единого реестра субъектов малого и среднего предпринимательства</a:t>
            </a:r>
            <a:r>
              <a:rPr lang="ru-RU" sz="2400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4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1" y="189145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17850" y="1158875"/>
            <a:ext cx="15392400" cy="388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6050" y="1768475"/>
            <a:ext cx="131826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ВОВЛЕЧЕНИЕ ОБЪЕКТОВ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И МУНИЦИПАЛЬНОЙ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СОБСТВЕННОСТИ В ИМУЩЕТВЕННУЮ ПОДДЕРЖКУ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44475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4331" y="473075"/>
            <a:ext cx="156037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ВОВЛЕЧЕНИЕ </a:t>
            </a:r>
            <a:r>
              <a:rPr lang="ru-RU" sz="4000" dirty="0">
                <a:latin typeface="Segoe UI" panose="020B0502040204020203" pitchFamily="34" charset="0"/>
                <a:cs typeface="Segoe UI" panose="020B0502040204020203" pitchFamily="34" charset="0"/>
              </a:rPr>
              <a:t>ОБЪЕКТОВ ГОСУДАРСТВЕННОЙ И МУНИЦИПАЛЬНОЙ СОБСТВЕННОСТИ </a:t>
            </a:r>
            <a:r>
              <a:rPr lang="ru-RU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ИМУЩЕСТВЕННУЮ ПОДДЕРЖКУ </a:t>
            </a:r>
            <a:endParaRPr lang="ru-RU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450" y="2759075"/>
            <a:ext cx="112460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Вы арендуете государственное или муниципальное  имущество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 общих условиях – обратитесь в орган власти или орган местного самоуправления или коллегиальный орган (рабочую группу) по имущественной поддержке , созданный </a:t>
            </a:r>
            <a:b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субъекте РФ, за разъяснением возможности включения объекта в перечень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имущества.</a:t>
            </a:r>
            <a:endParaRPr lang="ru-RU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 </a:t>
            </a:r>
            <a:r>
              <a:rPr lang="ru-RU" sz="28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знаете государственное или муниципальное имущество</a:t>
            </a:r>
            <a:r>
              <a:rPr lang="ru-RU" sz="28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которое хотели бы арендовать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оно не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выставлено на торги и не включено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имущества – Вы также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вправе обратиться в орган власти или орган местного самоуправления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 заявлением о включении его </a:t>
            </a:r>
            <a:r>
              <a:rPr lang="ru-RU" sz="2800" dirty="0">
                <a:latin typeface="Segoe UI" panose="020B0502040204020203" pitchFamily="34" charset="0"/>
                <a:cs typeface="Segoe UI" panose="020B0502040204020203" pitchFamily="34" charset="0"/>
              </a:rPr>
              <a:t>в перечень имущества для субъектов </a:t>
            </a:r>
            <a:r>
              <a:rPr lang="ru-RU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МСП.</a:t>
            </a:r>
            <a:endParaRPr lang="ru-RU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257" y="7142829"/>
            <a:ext cx="3657600" cy="3657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93" y="211386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79650" y="623639"/>
            <a:ext cx="113254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04895"/>
              </p:ext>
            </p:extLst>
          </p:nvPr>
        </p:nvGraphicFramePr>
        <p:xfrm>
          <a:off x="908050" y="1692275"/>
          <a:ext cx="14554200" cy="7541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9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4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ПОНЯТИЕ ИМУЩЕСТВЕННОЙ ПОДДЕРЖКИ СУБЪЕКТОВ МСП, САМОЗАНЯТЫХ ГРАЖДАН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ПЕРЕДАЧА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 ВЛАДЕНИЕ (ПОЛЬЗОВАНИЕ)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ГОСУДАРСТВЕННОГО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МУНИЦИПАЛЬНОГО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ПОНЯТИЕ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ИМУЩЕСТВЕННОЙ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ПОДДЕРЖКИ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НОРМАТИВНАЯ (ПРАВОВАЯ) БАЗА ДЛЯ ОКАЗАНИЯ ИМУЩЕСТВЕННОЙ ПОДДЕРЖКИ СУБЪЕКТАМ МСП, САМОЗАНЯТЫМ ГРАЖДАНАМ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НОРМАТИВНАЯ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(ПРАВОВАЯ) БАЗА ДЛЯ ОКАЗАНИЯ ИМУЩЕСТВЕННОЙ ПОДДЕРЖКИ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УСТАНОВЛЕНИЕ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ЛЬГОТ ЗА ПОЛЬЗОВАНИЕ ГОСУДАРСТВЕННЫМ И МУНИЦИПАЛЬНЫМ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III</a:t>
                      </a:r>
                      <a:r>
                        <a:rPr lang="ru-RU" sz="1800" b="1" kern="1200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. АЛГОРИТМ ПОЛУЧЕНИЯ ИМУЩЕСТВЕННОЙ ПОДДЕРЖКИ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АЛГОРИТМ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ПОЛУЧЕНИЯ ИМУЩЕСТВЕННОЙ ПОДДЕРЖКИ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ПОДБОР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ГОСУДАРСТВЕННОГО И МУНИЦИПАЛЬНОГО ИМУЩЕСТВА ДЛЯ ОСУЩЕСТВЛЕНИЯ ДЕЯТЕЛЬНОСТИ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ОФИЦИАЛЬНЫЕ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САЙТЫ ОРГАНОВ ВЛАСТИ, ОРГАНОВ МЕСТНОГО САМОУПРАВЛЕНИЯ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САЙТ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БИЗНЕС-НАВИГАТОРА МСП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ОБРАЩЕНИЕ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ОРГАН ВЛАСТИ ИЛИ ОРГАН МЕСТНОГО САМОУПРАВЛЕНИЯ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УЧАСТИЕ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 ТОРГАХ И ЗАКЛЮЧЕНИЕ ДОГОВОРА АРЕНДЫ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4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ПРЕИМУЩЕСТВЕННОЕ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ПРАВО НА ПРИОБРЕТЕНИЕ АРЕНДУЕМОГО СУБЪЕКТАМИ МСП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ИМУЩЕСТВА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РАЗДЕЛ </a:t>
                      </a:r>
                      <a:r>
                        <a:rPr lang="en-US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IV</a:t>
                      </a:r>
                      <a:r>
                        <a:rPr lang="ru-RU" sz="1800" b="1" dirty="0">
                          <a:solidFill>
                            <a:srgbClr val="006EF3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ВОВЛЕЧЕНИЕ ОБЪЕКТОВ ГОСУДАРСТВЕННОЙ И МУНИЦИПАЛЬНОЙ СОБСТВЕННОСТИ В ИМУЩЕТВЕННУЮ ПОДДЕРЖКУ</a:t>
                      </a:r>
                      <a:endParaRPr lang="ru-RU" sz="1800" b="1" dirty="0">
                        <a:solidFill>
                          <a:srgbClr val="006EF3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649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ВОВЛЕЧЕНИЕ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ОБЪЕКТОВ ГОСУДАРСТВЕННОЙ И МУНИЦИПАЛЬНОЙ СОБСТВЕННОСТИ В ИМУЩЕСТВЕННУЮ ПОДДЕРЖКУ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00813"/>
              </p:ext>
            </p:extLst>
          </p:nvPr>
        </p:nvGraphicFramePr>
        <p:xfrm>
          <a:off x="908050" y="9495575"/>
          <a:ext cx="14533428" cy="672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1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1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724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3" y="192721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17850" y="1235075"/>
            <a:ext cx="14554200" cy="3505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7850" y="1235075"/>
            <a:ext cx="15981046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 </a:t>
            </a:r>
            <a:endParaRPr lang="en-US" sz="40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СУБЪЕКТОВ </a:t>
            </a: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МСП, </a:t>
            </a:r>
            <a:b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САМОЗАНЯТЫХ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244475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9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270250" y="3109211"/>
            <a:ext cx="10134600" cy="29339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7"/>
            <a:endParaRPr lang="ru-RU" sz="1979" spc="-180" dirty="0">
              <a:solidFill>
                <a:schemeClr val="bg1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7050" y="467316"/>
            <a:ext cx="1485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ПЕРЕДАЧА ВО ВЛАДЕНИЕ (ПОЛЬЗОВАНИЕ) </a:t>
            </a: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</a:t>
            </a:r>
            <a:r>
              <a:rPr lang="ru-RU" sz="3500" dirty="0">
                <a:latin typeface="Segoe UI" panose="020B0502040204020203" pitchFamily="34" charset="0"/>
                <a:cs typeface="Segoe UI" panose="020B0502040204020203" pitchFamily="34" charset="0"/>
              </a:rPr>
              <a:t>, МУНИЦИПАЛЬНОГО ИМУЩЕСТВА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9695" y="1832744"/>
            <a:ext cx="13143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Гражданский кодекс Российской Федерации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устанавливает формы собственности: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7748" y="3423561"/>
            <a:ext cx="57594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субъектов Российской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Федерации;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муниципальных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образований.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24940" y="2431599"/>
            <a:ext cx="9312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собственность граждан и юридических лиц</a:t>
            </a:r>
          </a:p>
          <a:p>
            <a:pPr algn="just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0064" y="2460970"/>
            <a:ext cx="872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1079" y="4236801"/>
            <a:ext cx="103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9695" y="8321675"/>
            <a:ext cx="1230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Государственное, муниципальное имущество может быть предоставлено в рамках: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аренды;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договора безвозмездного пользования;</a:t>
            </a: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–  </a:t>
            </a:r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иных договоров, предусматривающих переход прав владения и (или) пользования.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9123" y="6637797"/>
            <a:ext cx="4684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включённое в перечень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94650" y="6275146"/>
            <a:ext cx="5259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Имущество, </a:t>
            </a:r>
            <a:b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включённое</a:t>
            </a:r>
            <a:r>
              <a:rPr lang="ru-RU" sz="24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перечень </a:t>
            </a:r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имущества для субъектов МСП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54691" y="3588647"/>
            <a:ext cx="335777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зависимости от уровня собственности 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управление и распоряжение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имуществом осуществляют: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территориальные органы </a:t>
            </a:r>
            <a:r>
              <a:rPr lang="ru-R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Росимущества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исполнительной власти субъектов РФ;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органы местного самоуправления</a:t>
            </a:r>
          </a:p>
          <a:p>
            <a:endParaRPr lang="ru-RU" b="1" dirty="0" smtClean="0">
              <a:solidFill>
                <a:srgbClr val="2E75B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355591" algn="just"/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</a:t>
            </a:r>
            <a:r>
              <a:rPr lang="ru-RU" b="1" dirty="0" smtClean="0">
                <a:solidFill>
                  <a:srgbClr val="2E75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предоставления такого имущества также определяются в зависимости от уровня собственности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нормативными правовыми актами: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Правительства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 РФ;</a:t>
            </a:r>
          </a:p>
          <a:p>
            <a:pPr indent="355591">
              <a:buFont typeface="Arial" panose="020B0604020202020204" pitchFamily="34" charset="0"/>
              <a:buChar char="•"/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Органа местного  </a:t>
            </a:r>
          </a:p>
          <a:p>
            <a:pPr>
              <a:tabLst>
                <a:tab pos="1887491" algn="l"/>
              </a:tabLst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самоуправления.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00467" y="2480198"/>
            <a:ext cx="2772254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ЧАСТНАЯ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00467" y="4219917"/>
            <a:ext cx="2736675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 smtClean="0">
                <a:solidFill>
                  <a:schemeClr val="bg1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ПУБЛИЧНАЯ</a:t>
            </a:r>
            <a:endParaRPr lang="ru-RU" sz="2309" b="1" spc="-8" dirty="0">
              <a:solidFill>
                <a:schemeClr val="bg1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674818" y="5945074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0433050" y="5959475"/>
            <a:ext cx="484632" cy="7914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1" y="177091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5822986" y="1844675"/>
            <a:ext cx="4058863" cy="4869586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2450" y="593860"/>
            <a:ext cx="1143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ПОНЯТИЕ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5016" y="1416873"/>
            <a:ext cx="1379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Имущественная поддержка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оказывается органами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государственной власти, органами местного самоуправления в виде передачи во владение и (или) в пользование государственного или муниципального имущества, на возмездной основе, безвозмездной основе или на льготных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условиях,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том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числе:</a:t>
            </a:r>
          </a:p>
          <a:p>
            <a:pPr algn="just"/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2400" y="6134208"/>
            <a:ext cx="1424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Объекты, предназначенные для субъектов МСП, включаются в формируемые органами власти и местного самоуправления и ежегодно дополняемые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перечни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государственного и муниципального имущества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5016" y="7052856"/>
            <a:ext cx="129009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SzPct val="120000"/>
            </a:pPr>
            <a:r>
              <a:rPr lang="ru-RU" sz="2200" b="1" dirty="0" smtClean="0">
                <a:solidFill>
                  <a:srgbClr val="1F4E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имущества</a:t>
            </a:r>
            <a:r>
              <a:rPr lang="ru-RU" sz="2200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включенного в перечни, осуществляется:</a:t>
            </a: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субъектам МСП и самозанятым гражданам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46088" indent="-446088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субъект МСП, арендующий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движимое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 (или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недвижимое имущество, обладает преимущественным правом его приобретения.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061718" y="2755974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Особый порядок предоставления государственного, муниципального имущества для субъектов МСП и самозанятых граждан</a:t>
            </a:r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48656" y="3241108"/>
            <a:ext cx="454773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земельных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участков,</a:t>
            </a:r>
            <a:r>
              <a:rPr lang="ru-RU" dirty="0"/>
              <a:t> за исключением земельных участков, предназначенных для ведения личного подсобного хозяйства, огородничества, садоводства, индивидуального жилищного </a:t>
            </a:r>
            <a:r>
              <a:rPr lang="ru-RU" dirty="0" smtClean="0"/>
              <a:t>строительства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зданий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строений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сооружений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8279" y="3241108"/>
            <a:ext cx="45828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нежилых помещений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машин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механизмов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36328" y="2810221"/>
            <a:ext cx="575945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установок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транспортных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средств 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инвентаря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инструментов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7" y="197661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98650" y="473075"/>
            <a:ext cx="14935200" cy="3505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36850" y="473075"/>
            <a:ext cx="13716000" cy="350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 СУБЪЕКТАМ МСП, САМОЗАНЯТЫМ ГРАЖДАНАМ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5" y="244475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089" y="414861"/>
            <a:ext cx="146591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НОРМАТИВНАЯ (ПРАВОВАЯ) БАЗА ДЛЯ ОКАЗАНИЯ ИМУЩЕСТВЕННОЙ ПОДДЕРЖКИ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88" y="1986925"/>
            <a:ext cx="1466453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24.07.2007 № 209-ФЗ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развитии малого и среднего предпринимательства в Российской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22.07.2008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159-ФЗ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«Об особенностях отчуждения недвижимого имущества, находящегося в государственной или в муниципальной собственности и арендуемого субъектами малого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algn="just" fontAlgn="ctr"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Федеральный закон от 26.07.2006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135-ФЗ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защите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конкуренции»</a:t>
            </a:r>
          </a:p>
          <a:p>
            <a:pPr>
              <a:spcAft>
                <a:spcPts val="600"/>
              </a:spcAft>
            </a:pPr>
            <a:r>
              <a:rPr lang="ru-RU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Президента Российской Федерации от 05.06.2015 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</a:t>
            </a:r>
            <a:r>
              <a:rPr lang="en-US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287</a:t>
            </a: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мерах по дальнейшему развитию малого и среднего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предпринимательства»</a:t>
            </a:r>
          </a:p>
          <a:p>
            <a:pPr>
              <a:spcAft>
                <a:spcPts val="600"/>
              </a:spcAft>
            </a:pPr>
            <a:r>
              <a:rPr lang="ru-RU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5.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 Президента РФ от 16.03.2022 № 121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«По обеспечению социально-экономической стабильности и защиты населения в Российской Федерации»;</a:t>
            </a:r>
          </a:p>
          <a:p>
            <a:pPr>
              <a:spcAft>
                <a:spcPts val="600"/>
              </a:spcAft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13051169"/>
              </p:ext>
            </p:extLst>
          </p:nvPr>
        </p:nvGraphicFramePr>
        <p:xfrm>
          <a:off x="635089" y="5820818"/>
          <a:ext cx="4844962" cy="497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285367" y="6067040"/>
            <a:ext cx="9829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0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21.08.2010 </a:t>
            </a:r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lang="ru-RU" sz="20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645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Об имущественной поддержке субъектов малого и среднего предпринимательства при предоставлении федерального имущества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algn="just" fontAlgn="ctr"/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Распоряжение Правительства РФ от 18.03.2023 № 632-р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«Об утверждении состава и видов движимого имущества, не подлежащего отчуждению в соответствии с Федеральным законом от 22.07.2008 N 159-ФЗ»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5367" y="8192900"/>
            <a:ext cx="982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нормативные акты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субъекта Российской Федерации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5367" y="9315165"/>
            <a:ext cx="982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20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Порядок предоставления имущества, включенного в перечень имущества для субъектов МСП и иные правовые акты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соответствующего муниципального образования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9" y="224526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943" y="840475"/>
            <a:ext cx="149109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УСТАНОВЛЕНИЕ ЛЬГОТ ЗА ПОЛЬЗОВАНИЕ ГОСУДАРСТВЕННЫМ И МУНИЦИПАЛЬНЫМ ИМУЩЕСТВОМ</a:t>
            </a:r>
            <a:endParaRPr lang="ru-RU" sz="3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492" y="2647485"/>
            <a:ext cx="139998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Федеральное имущество,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с применением  льготной ставки арендной платы, рекомендованной также для субъектов Российской Федерации и муниципальных образований: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первый год аренды - 40 процентов размера арендной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платы;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во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второй год аренды -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60 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третий год аренды - 80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процентов;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четвертый год аренды и далее - 100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процентов.</a:t>
            </a:r>
            <a:endParaRPr lang="ru-RU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492" y="5947351"/>
            <a:ext cx="13856958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Региональное имущество,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перечень, </a:t>
            </a:r>
            <a:r>
              <a:rPr lang="ru-RU" sz="2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передается на условиях, определенных в порядке предоставления соответствующего имущества, утвержденном в субъекте РФ.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dirty="0">
              <a:solidFill>
                <a:srgbClr val="006EF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r>
              <a:rPr lang="ru-RU" sz="2200" b="1" dirty="0">
                <a:solidFill>
                  <a:srgbClr val="006EF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Муниципальное имущество, </a:t>
            </a:r>
            <a:r>
              <a:rPr lang="ru-RU" sz="2200" dirty="0">
                <a:latin typeface="Segoe UI" panose="020B0502040204020203" pitchFamily="34" charset="0"/>
                <a:cs typeface="Segoe UI" panose="020B0502040204020203" pitchFamily="34" charset="0"/>
              </a:rPr>
              <a:t>включенное в перечень, передается на условиях, определенных в порядке предоставления соответствующего имущества, утвержденном в муниципальном образовании. </a:t>
            </a: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</a:pPr>
            <a:endParaRPr lang="ru-RU" sz="2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200" b="1" i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85305" y="1844675"/>
            <a:ext cx="4296545" cy="8839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85305" y="3078787"/>
            <a:ext cx="4188104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Если Вы не нашли информацию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полном объеме, необходимо обратиться в орган власти или местного самоуправления, осуществляющий управление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распоряжение имуществом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(Управление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имущественным и земельным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отношениям администрации Чайковского городского округа)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контактам, указанным в разделе «Имущественная поддержка»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официальном сайте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указанного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1" y="221427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89250" y="2225675"/>
            <a:ext cx="15392400" cy="2819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5000">
                <a:srgbClr val="F45A5A"/>
              </a:gs>
              <a:gs pos="43000">
                <a:srgbClr val="016CF1">
                  <a:lumMod val="87000"/>
                  <a:lumOff val="13000"/>
                </a:srgbClr>
              </a:gs>
              <a:gs pos="73000">
                <a:srgbClr val="E8D8C7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825500" dist="609600" dir="2340000" sx="99000" sy="99000" algn="tl" rotWithShape="0">
              <a:srgbClr val="5574CF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51250" y="2682875"/>
            <a:ext cx="13944599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РАЗДЕЛ 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АЛГОРИТМ ПОЛУЧЕНИЯ ИМУЩЕСТВЕННОЙ ПОДДЕРЖКИ </a:t>
            </a:r>
            <a:endParaRPr lang="ru-RU" sz="4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44475"/>
            <a:ext cx="742857" cy="1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1476</Words>
  <Application>Microsoft Office PowerPoint</Application>
  <PresentationFormat>Произвольный</PresentationFormat>
  <Paragraphs>207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Bookman Old Style</vt:lpstr>
      <vt:lpstr>Calibri</vt:lpstr>
      <vt:lpstr>Century Gothic</vt:lpstr>
      <vt:lpstr>Manrope</vt:lpstr>
      <vt:lpstr>Manrope Light</vt:lpstr>
      <vt:lpstr>PT Root UI</vt:lpstr>
      <vt:lpstr>Segoe UI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Модина Татьяна Владимировна</cp:lastModifiedBy>
  <cp:revision>100</cp:revision>
  <cp:lastPrinted>2023-07-28T11:22:07Z</cp:lastPrinted>
  <dcterms:created xsi:type="dcterms:W3CDTF">2021-07-07T14:43:19Z</dcterms:created>
  <dcterms:modified xsi:type="dcterms:W3CDTF">2024-01-30T07:47:28Z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